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3" r:id="rId2"/>
    <p:sldId id="269" r:id="rId3"/>
    <p:sldId id="270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874">
          <p15:clr>
            <a:srgbClr val="A4A3A4"/>
          </p15:clr>
        </p15:guide>
        <p15:guide id="3" orient="horz" pos="3129">
          <p15:clr>
            <a:srgbClr val="A4A3A4"/>
          </p15:clr>
        </p15:guide>
        <p15:guide id="4" orient="horz" pos="2755">
          <p15:clr>
            <a:srgbClr val="A4A3A4"/>
          </p15:clr>
        </p15:guide>
        <p15:guide id="5" pos="2880">
          <p15:clr>
            <a:srgbClr val="A4A3A4"/>
          </p15:clr>
        </p15:guide>
        <p15:guide id="6" pos="5622">
          <p15:clr>
            <a:srgbClr val="A4A3A4"/>
          </p15:clr>
        </p15:guide>
        <p15:guide id="7" pos="4757">
          <p15:clr>
            <a:srgbClr val="A4A3A4"/>
          </p15:clr>
        </p15:guide>
        <p15:guide id="8" pos="43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009FDF"/>
    <a:srgbClr val="63666A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slideViewPr>
    <p:cSldViewPr snapToGrid="0">
      <p:cViewPr>
        <p:scale>
          <a:sx n="90" d="100"/>
          <a:sy n="90" d="100"/>
        </p:scale>
        <p:origin x="-736" y="128"/>
      </p:cViewPr>
      <p:guideLst>
        <p:guide orient="horz" pos="1620"/>
        <p:guide orient="horz" pos="2874"/>
        <p:guide orient="horz" pos="3129"/>
        <p:guide orient="horz" pos="2755"/>
        <p:guide pos="2880"/>
        <p:guide pos="5622"/>
        <p:guide pos="4757"/>
        <p:guide pos="43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5028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Internet Society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C4400136-9808-2D43-BADF-CFDBA927BDA2}" type="datetime1">
              <a:rPr lang="en-US" altLang="en-US"/>
              <a:pPr/>
              <a:t>2/18/16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C604C8D2-59CC-524A-87FD-6989E5025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53123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20:29.225"/>
    </inkml:context>
    <inkml:brush xml:id="br0">
      <inkml:brushProperty name="width" value="0.06048" units="cm"/>
      <inkml:brushProperty name="height" value="0.06048" units="cm"/>
      <inkml:brushProperty name="color" value="#65FF65"/>
    </inkml:brush>
  </inkml:definitions>
  <inkml:trace contextRef="#ctx0" brushRef="#br0">29 109 7311,'-14'-11'-118,"4"-3"1,5-3 0,5 0-1,3 1 1,1 3 0,1 3-1,3 4 1,1 2 0,1 3-1,0 1 1,-1 1 45,-3 3 1,-1 1-1,-5 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15:46.518"/>
    </inkml:context>
    <inkml:brush xml:id="br0">
      <inkml:brushProperty name="width" value="0.06048" units="cm"/>
      <inkml:brushProperty name="height" value="0.06048" units="cm"/>
      <inkml:brushProperty name="color" value="#65FF65"/>
    </inkml:brush>
  </inkml:definitions>
  <inkml:trace contextRef="#ctx0" brushRef="#br0">-882-383 8906,'3'-1'8,"-3"-1"1,-3 1 0,-2 0-60,0 1 1,0-1 56,1 0 0,-1 0-24,2-1 1,0 2 0,0-1 0,0 0 0,0-1-9,-1 1 1,1 0 0,-1 1 3,0 0 0,-1 0 0,0 0 1,-1 0 42,1 0 0,1 0 0,1 1 0,-2 0 47,1 1 1,0 0 0,0-2-19,0 0 1,1 0 0,-1 0 43,0 0 1,1 0-16,0 0 0,1 1-38,-2 1 0,2 0 0,-1-2 1,-1 0 1,1 0 0,-1 0-16,0 0 0,1 1 1,-1 0-67,0 1 0,1 0 0,-1-1 106,0 1 1,1 0-1,0-2 55,1 2-86,-2-1 1,1 2-55,0-1 38,0-2 1,3 3-13,0-1 1,0-1-14,0 3 0,0-2-9,0 1 0,0 1-55,0 1 1,0-1 24,0-1 0,1 0 34,1 1 1,-1 0 0,2-1-3,-1 0 1,2-2 92,0 3-65,-2-3 0,3 2-29,-4-1 1,3-1 0,-2 2-1,1 0 1,0 0 58,0-1 0,-1 0 0,1-2 23,1 0 1,-1 2-1,1-1-30,0 1 1,-1-2-1,1 0 1,0 0-38,1 0 1,-2 0-1,0 1-5,0 1 1,-1-2 12,0 2 0,-1-1 0,2-1 19,0 2 0,-1-1 57,0 1 1,-1-1-50,3 1 1,-1-2-1,2 3 25,-1-1 0,1-1-64,-2 0 1,2 0-63,0-1 1,-1 0 0,-1 1 22,-1 0 0,2 1-108,-2 1 1,0-2 134,0 1 30,-1 1 0,1-2 113,-2 3 0,2-2-141,0 1 0,1-1-20,-1 2 0,0-2 0,-2 1 23,2-1 0,-1 0 1,2-2-14,0 2 0,-1-1-70,-2 3 1,0-2-169,2 1 125,-1 1 1,1 0-94,-2-1 112,0 1 92,0 1 0,1 0 48,0-1 1,0-1-21,1-2 1,-2 1-15,0 1 1,0-2 102,-2 1 1,1 1 81,-3-2-154,3 1 0,-2-2 0,1 0-27,-1 0 0,0 2 5,-1 0 1,0 0 0,-1-2 1,0 0 0,-1 0 0,1 0 0,-1 0 41,1 0-41,0 0 0,-1 0 0,1 0-1,-1 0 1,3 0 43,-1 0 0,1 0-42,-3 0 1,3 0 0,-1 0 11,0 0 0,-1 0 57,-1 0 0,3-1 0,-1 0-69,0-1 0,-1 0 1,0 2-1,1-2 0,1 1-112,-2-1 1,2 2-253,0 0 1,1-2-1205,-2 0 410,3 0 996,-1 2 1,2 0 0,0 0 0</inkml:trace>
  <inkml:trace contextRef="#ctx0" brushRef="#br0" timeOffset="1463">-957-469 8355,'0'-4'-536,"0"1"1115,0-2 0,0 2-110,0 0-201,0 2-211,0-2 0,-2 4 1,0 1-39,1 1 1,0 2 0,1 0-1,0 1-44,0-1 0,0 1 1,0-1 41,0 0 0,0 1-50,0-1 1,0 1 0,0-1-1,0 1 58,0-1 1,0 0-1,0 1 1,0-1 0,0 1-1,0-1 1,0 0 97,0 1-108,0-1 1,0 1 0,0-1 0,0 0 0,0 1 0,0-1 34,0 1-56,0-1 1,0 0-1,1 1-30,1-1 0,-2 1 1,3-1-90,-1 0 0,-1 1 74,1-1 0,-2 1 1,0-1 39,0 1 0,0-1 1,0 0 32,0 1 1,0-1 115,-2 1 0,1-1-33,-3 0 1,3 1-71,-1-1 0,0-1-34,0-1 1,0-1 22,2 2 0,0-2-171,0 1 72,2 1 69,-1 1 1,1 1 24,-2-1 1,0-1-1,0-1-16,-2-1 0,1 0 1,0 0-2,0 2 1,-1-1-33,0 0 0,1-1 1,1 2-3,0 0 1,0 0 11,2 0 1,-1 1-82,0-2 100,0 2 0,-1-1-39,0-1 153,-2 1 1,1 0 0,-1-1-82,-1 1 0,3-1-10,-2 1 1,1 0-124,1 1 0,0-1-21,0-1 0,0 1-31,0 1 98,0-2 1,0 0-1,0-1 1,1-1 6,1 3 24,-2-1 1,3 1 35,-3 0 1,0-3 156,0 3 0,0 0-3,0 1 1,0-1-135,0-1 1,0-1-86,0 2 0,0-3-142,0 3 1,0 0 0,0 1 63,0 0 0,0-1-39,0 0 0,0-3 0,0 3-69,0 0 0,0-1 0,0 1-561,0 0 316,0-2 0,0 2 368,0-3 1,0 0 0,0 1 0</inkml:trace>
  <inkml:trace contextRef="#ctx0" brushRef="#br0" timeOffset="-2851">-567-426 6489,'-5'0'411,"1"0"67,0 0-226,3 0 0,-1 0 0,4 0 0,2 0 1,0 0 2,0-2 0,-1 1-303,-2-1 0,1 2-129,1 0 0,-1 0 43,2 0 0,-3 0 121,1 2 1,-1-1-1,1 1 62,1-2 1,0 0 0,1 0-31,0 0 1,1 0 0,0 0 48,1 0 1,-3 0-1,1 0 1,0 0-1,1 0-186,0 0 0,1 0 0,-1 0-53,1 0 0,-1 0 61,0 0 1,-1 0-387,0 0 431,-1 0 1,1 0 106,-1 0 1,-1 0 80,2 0 0,-2 0-95,1 0 1,1 0 69,1 0 1,-1 0-232,-1 0 0,1 0-69,1 0 110,1 0 1,-3 0 0,1 0 144,-3 0 8,2 0 0,-3 0 41,2 0 1,-1 0-17,3 0-87,-3 0 0,1 1-176,-2 1 109,0-2 54,0 3 0,2-3 360,0 2-180,0-1 187,-2 1-165,0 0-313,0-1 0,0 2 98,0-1 0,0-2 1,2 3 10,-1-1 109,1-1 1,-1 1 298,1-2-230,-2 0-148,3 0-33,-3 3-34,0-3 1,0 3 0,0-1 80,0 2 0,0 0-21,0 2 0,-2-3 14,0 1 0,0 0 1,2 1 8,-2 0 0,1-1 0,-2 0-12,0 0 1,1-1-1,1 0-17,-1 2 1,-2-2 0,1 0-1,-1 1 1,1-1 17,1 1 1,-3-1 0,2 1 10,0 0 1,-1-2-1,2 1-34,-1 1 1,1 1-1,-1-1 1,1 0-66,0 0 1,2-1 65,0 0 1,0-1-1,0 2 31,0 0 1,0-1 27,0 1 0,0-3-41,0 3 0,0-2 51,0 1-129,0-1 0,0 1 47,0-2 0,0 1-58,0 1 1,-2-1-70,0 2 0,0-3 52,0 3 0,1-2 67,0 1 0,0-1-105,1 2 97,0-3 90,0 1-195,0-2 14,0 3-184,0 0 1,-2 2-292,0 1-74,-2-1 207,4 0 465,0-2 0,0 0 0,3-3 0</inkml:trace>
  <inkml:trace contextRef="#ctx0" brushRef="#br0" timeOffset="-2190">-507-302 8355,'-4'3'-2045,"1"0"2039,1-1 0,-1-1 563,1 1 0,1 0 803,-3 0-499,3 0-241,-1-2 0,6 0-349,2 0 1,0-1 0,-2 0-421,-1-1 0,1 0 1,1 2-1,1 0-72,-1 0 1,1 0 0,0 0 0,0 0 0,1 0 0,1 0-79,-1 0 0,0 0 1,1 0-1,0 0 118,-1-2 1,-1 1 0,-1-1-54,1 2 0,-1 0 1,0 0-633,1 0 272,-3 0 558,-1 0 1,-2 0 0,0 0 0</inkml:trace>
  <inkml:trace contextRef="#ctx0" brushRef="#br0" timeOffset="2522">-313-177 6307,'-3'-3'607,"-1"2"-262,2-2 483,0 1-87,2 0 833,0 2-1737,-2 2 1,1 1 0,-3 3 1,2-1 0,-1 1-1,-1-1 107,1 0 0,-1 1 1,2-1-1,-1-1 1,1-1-1,0 1-465,0-1 0,1 2-397,-1-1-114,2-2 935,0 0 1,0 1 0,0 0 0</inkml:trace>
  <inkml:trace contextRef="#ctx0" brushRef="#br0" timeOffset="4694">-161-415 6222,'-3'-1'390,"0"0"-175,1-1 0,1 1 10,-3 1 0,2 0 49,-1 0-68,1 0 104,0 0-23,2 0-166,-2 0 0,0 0 0,-1 0-44,-1 0 0,1 0 0,0 0 0,0 1 20,0 1 1,1 1 0,0-2-20,0 1 0,-2 2-75,-1-1 0,2 0 0,1 0 0,0 0 10,0 0 1,0-1 0,2 2-44,-2 0 1,1 1 33,-1 0 0,1 0 0,0-1 0,-1 0 0,0-1 31,2 3 0,0-1 1,0 0-1,-1-1-28,-1 0 0,0-2 0,2 1-9,0 1 1,-2-1-4,0 1 0,1 0-31,1 1 1,0-1-1,0-1 1,0 1-121,0 1 137,0-2 1,1 0-194,1-1 1,1-1-20,-2 3 177,0-3 36,1 4 0,-2-2-18,0 2 1,0-1 42,0 0 0,0-3 2,0 3 1,0-2-13,0 1 0,0-1-33,0 2 1,0-2 29,0 1 1,0-1 0,1 1-128,1-1 0,-2 1 203,2-1 51,-1-2 1,-1 3 119,0-1-206,0-1 0,0 1 0,2-1-59,-1 0 1,2 0 10,-1 1 1,-1-2-214,2 0 168,1 0 0,1 0 14,1 0 1,-2 0 95,-1 0 0,-1 0-41,2 0 0,-3 0 1,2 0 9,0-2-19,-1 1 1,-2-1-3,2 2 1,-1 0 0,3-1-2,0 0 0,-1 0-5,1-1 1,-3 0-26,3 0 1,-2 0 0,1 2 0,0-2-1,0 0-25,1-1 190,-2-1-36,1 1 0,-3 0 0,2 2 65,-1-3-135,1 2 0,-2-1 42,0 1 0,1-1-104,1 0-6,-2-2 1,3 4 0,-3-2 71,2 0 1,-1 1 122,0 0 1,0 1-139,-1-3 1,0 3 0,0-3 11,0 0 1,0 1-13,0-1 0,0 2-44,0-1-48,0-1 58,0-1-269,0 2 267,0-2 40,0 2 0,0-3 0,0 1 53,0 0 1,0 1-11,0 0 1,0 3 99,0-3 0,0 2-23,0-1 0,-1 1-83,0 1 0,0-2-35,-1-1 0,1 1 34,-1-1 1,2 3-210,-2-3 0,1 2 0,-1-1 104,1-2 1,-2 3-1,2 0 50,-1-1 1,0 3-1,1-3-14,-1 1 0,-1 1 0,2-1 0,-3 0-1161,-1 0 0,2 0 563,-1 2 332,3 0 1,-2 0-1,3 0 1</inkml:trace>
  <inkml:trace contextRef="#ctx0" brushRef="#br0" timeOffset="6541">114-420 8355,'3'-3'-321,"-1"1"1,-4-2 622,-1 0 0,0 3 0,0-2 0,0 2 146,0-1 1,1 0-447,-2 2 1,2 0-86,-1 0 0,-1 2 59,-1 2 1,0-1 0,1 1 0,0-1 27,0 0 1,1 1 0,-1-1 0,0 0 0,-1 0 2,0 0 0,1 2 1,1-2 9,-1 0 0,1 1 0,0-1 0,0-1 0,0 1 0,0 0 0,0 1 84,-1 1 0,1-1-70,-1-1 1,3-1 54,-1 2 1,2-1-22,0 3-80,0-1 1,0 1-4,0-1 0,0-1 1,0-1 32,2 1 1,-1-1-105,1 1 0,-2 0 21,0 1 1,0 0-42,0 1-29,0-3 23,3 2 61,-3-2 19,5 0 1,-4 0 0,1-2-104,0 1 0,-1 0 20,1 0 1,-2-1 94,0 3 0,0-2 26,0 1 72,0-2 11,0 4 0,1-2-65,1 0 0,-2 0 1,2-1 1,-1-1-170,1 0 0,-1 1 51,3-1 1,-2 0 135,1 1-23,-1-2 1,2 1-93,-2 1 1,0-2-32,0 2 88,-2-1 18,5-1 0,-2 0 1,3 0-1,-1 0 17,0 0 0,1 0 1,-1-1-38,-2-1 1,2 2 0,-1-2-26,1 1 0,-2 1 0,1-1 0,0-1-237,1 1 259,-2 0 0,0-1-102,-1 0 218,-2 1 0,3-2 62,-1 0 0,-1 0-124,3-1 1,-3 2-54,1-1 0,0 1 13,0-2 0,0 2 17,-2-1 0,0 1 189,0-2 103,0 1 0,0-3-191,0 1 0,0 1 0,0 1 41,2-2 1,-1 2-231,1 0 1,-2-1-34,0-1 185,3-1 0,-3 1 30,2 0 1,-1 1-1,-1 0-29,0 0 0,0 1 49,0 0 0,0-1-36,0-1 0,0-1-109,0 1 1,0 1 8,0 1 1,-1-1 74,-1-1 0,2 1 0,-3 1 65,1 1 1,1-1-137,-3 1 0,2 2 0,-1-2-43,-2 1 0,2 1 0,0 0 0,0-1-154,0-1 1,2 0 0,-3 2-185,0 0 0,1 0 0,0 1 0,0 0-283,0 1 1,2 2 0,-2-1 0</inkml:trace>
  <inkml:trace contextRef="#ctx0" brushRef="#br0" timeOffset="8392">412-426 8355,'-3'0'-2024,"-1"-2"2614,0 1-430,-1-1 1,2 0 57,-1 0 0,2 0-287,-1 2 1,1 0 261,-2 0 1,1 0-104,-3 0 1,3 0 0,-1 0 48,0 0 0,1 0 1,-1 0 79,0 0 0,1 0-99,-1 0 0,1 1-52,-3 1 0,1-2-75,0 2 1,2-1-1,0 1 1,1-1 25,-2 1 1,1 0-1,0 0 1,0 1-31,0-1 0,2 1 1,-1-2-1,0 1 1,-1 1 13,0-1 1,2 2 8,-3 0 1,2 1 0,-1 0 9,1 0 0,-2-1 20,2 0 0,1-3 0,1 3-28,0 0 0,0 1 0,0 0-28,0 1 0,0-3 5,0 1 1,0 0 1,0 1 0,1 0 10,1 1 0,2-3 1,-2 1 66,-1 0 1,1-1-18,0 1 0,0-1 1,-2 3-4,0-1 1,0-2 0,2 0 0,-1-1 0,1-1-71,-2 3 0,1-3 1,0 2-19,1-1 1,0-1-1,0 0 0,1 2-20,2-1 0,-2 0 1,0-1 27,-1 1 0,-1 2 76,3-3 0,-2 1 1,1-1 30,-1 1 1,2-2-22,0 2 1,-1-1-80,1-1 1,-3 0-26,3 2 0,-2-1 1,1 0 26,2 0 1,-2-1-7,0 0 0,-1 0 79,2 0 0,-1 0 27,3 0 0,-1 0-72,0 0 1,1 0-1,-1 0 21,1 0 1,-3-2 56,1 0 1,-3 0-1,1 1 36,1-1 0,-2-2 0,2 2-100,0-1 1,-2 1 0,-1-1 0,1-1-39,1 1 23,-2-2 0,3 3 0,-1-2-86,-1 0 0,1 0 0,-1-1 0,0 1 2,1 1 1,0-1 78,-2-1 0,0 1 1,0 0-1,0 0-14,0-1 1,0 0 0,0 0 20,0-1 1,0 3-1,0-1 1,0 0 4,0-1 0,-1 1 0,0 1 34,-1-1 1,0-1 57,0-1-104,-1 1 1,-3 0-10,1 2 0,1-2 0,1 3-8,1-1 0,-2 1 0,2-1-47,-1 1 1,1-1-401,-2 2 1,3 0-186,-3-1-819,3 2 1036,-2 0 1,3 0 0,0 0 0</inkml:trace>
  <inkml:trace contextRef="#ctx0" brushRef="#br0" timeOffset="9028">510-215 7302,'2'-4'656,"2"1"1,-1 2 0,0-1-462,-1 4 0,0 1-147,-2 2 0,-1 0 0,0 1 0,-1-1-74,-1-2 1,0 2-1,-1-1 1,0 0-94,0-1 1,0 2-1,-1-2 1,2 1-126,1-1 1,0-1 0,0 2-955,1 0 639,-1-2 1,2 1 433,2-3 0,1 2 0,3 1 1</inkml:trace>
  <inkml:trace contextRef="#ctx0" brushRef="#br0" timeOffset="10361">742-426 6320,'-4'0'188,"1"0"0,-1 0 0,1-2-45,-1 1 1,2-1 420,-1 2-251,1 0 0,-1-1-83,2-1 0,-2 2-163,-3-2 0,3 3 0,-1 2-101,0 0 1,1-2 0,-1 3 30,0 0 1,1-1 0,-1 1 0,0-1-21,-1 0 0,2 2 0,-1-3 0,1 1 0,-1 1 18,0-1 0,3 1 1,-2-2-1,0 1 28,0 1 0,1 1-8,-2 1 0,3-3 0,-1 1 58,2 0 1,0-1-1,0 1 1,0 0 24,0 1 1,0-2-38,0 1 1,-1-1-38,-1 3 1,1-1 0,-2-1-6,1-1 1,0 1 47,2 1 0,-2 1-11,0-1 1,0 1 18,2-1 1,0-1-157,0-1 1,0 1 40,0 1 0,0-1-8,0 0 0,0-3 0,0 3-93,0 0 93,0-1 1,1 0 55,1-2 0,-1 0-44,3 1 1,-3 0 23,3 0 0,0 0 44,1-2 0,-1 0 0,-1 0 0,1 0 0,1 0-25,1 0 0,-3 0 0,1 0 37,0 0 0,-1 0 1,1 0-4,0 0 0,1 0 21,0 0 1,0 0-31,1 0 0,-1-1 0,1 0 1,-2-1-1,1-1 0,-2 0 1,0 1-1,-1-1 134,0 0 1,1 1-108,-1-2 1,-1 1-1,2-1-58,-1 1 1,2-1 0,-2-1 0,-1-1-12,0 1 0,0 1 1,1 0-1,0 0 2,0-1 1,-1 0 0,1 0 57,1-1 0,-3 1 0,2-1 22,-1 1 1,1 1 0,-1 1-68,1-1 1,-2 1-1,0-1 85,0 0 0,0 1-67,0-1 1,0 1-1,-2-1-51,1 0 1,-1 3-12,2-3 1,-1 1 0,0-1-85,-1 0 0,0 2 1,2-1-518,-2 1 0,1 0-1293,0 0 810,0 1 983,1-1 1,-2 2 0,-1 0 0</inkml:trace>
  <inkml:trace contextRef="#ctx0" brushRef="#br0" timeOffset="12145">1088-420 6814,'-2'-3'186,"1"0"0,-2 3 64,1-2 147,2 1 1,-3-1-317,1 2 1,1 0 0,-3 0 0,0 0-9,-1 0 0,1 0 0,1 0-37,-2 2 1,1-1-1,0 2-74,0 0 0,1 1-137,-3 0 0,1 0 149,0 2 0,0-3 0,1 0 1,1 0-1,0 0 9,0-1 0,1 2 1,-2-2 125,0-1 0,1 1 0,0 1 1,0-1-1,1 1 138,-1 0 0,0-1-227,1 1 1,-1 0 0,2 2 33,-1-2 1,1-1 19,1 2 0,0-1-80,0 3 0,0-3 1,-1 0-1,0 0 98,-1 0 0,0-1 0,2 1-28,-2-1 0,1 2 1,-2-2-5,0 1 0,0 1-110,1 1 1,0-1 23,2 0 0,0-3 0,0 3 13,0 0 1,0-1-1,0 1 14,0 0 1,0-1 0,1 0 4,0 0-24,0 1 1,3-3-59,-2 3 1,0-3-7,-2 3 1,2-2-12,-1 1 101,1-1 1,0 1 37,0-2 1,0 0 20,0 1 0,1-2-39,2 0 0,1 0 0,-1 1 0,-1 0-23,-1 1 1,-1 0 0,2-2 1,-2 0-18,1 0 1,-1 0 37,2 0 0,-3 0-22,3 0 1,-2 0 308,1 0-306,-1 0 1,1 0-6,-2 0 1,1 0 0,1 0-6,1 0 1,1-2-25,1 0 1,-3 0 0,0 2 0,0-1 6,0-1 1,-1-1 52,2 2 1,-3 0 0,3-1-61,-2-1 130,2 0 1,-1-2 0,1 0-124,-1 1 0,-1 0 0,0 1 0,0-1 0,0 0 0,-1 0 0,0 0 0,0 0 0,1 0 1,-1 0-1,0-1 0,-1 0 0,2-1 0,-1 1 0,1-1 0,-2 1-262,0 0 1,0-1 222,0 1 1,0-1 0,0 1 26,0 0 1,0-1 0,0 1 0,-2 1 24,1 1 1,-1 1 0,1-1 0,0 0 45,-1 0 1,0 2-1,1-2 1,-2 1-136,0 1 0,2-2 0,-1 2 1,-1-1-133,0 1 1,0 0-1,0 1-705,0-2-269,-1 1 1042,3-1 0,-1 4 0,2 1 1</inkml:trace>
  <inkml:trace contextRef="#ctx0" brushRef="#br0" timeOffset="13606">1353-404 8355,'-3'-4'-106,"1"1"1,1 1-1,1-1 1,-2 0 385,1 0 1,-2 2 0,1-1-217,-1 1 1,0 1-109,-1 0 1,1 0 0,-3 1 67,1 1 0,-1-2 2,1 2 1,1 0 0,1 0-1,-1 0 1,1 0-24,-1 0 0,1 0 0,-1-1 0,0 2 0,0-1 0,0 1 0,0-1-88,0 1 99,3-1 1,-4-1 0,2 2-1,-1-1 8,1 1 1,2-1-1,-2-1 1,1 2 12,1 0 0,-3-2 0,1 2 11,0 0 0,0 1 1,0 0-1,0 0 41,1-1 1,1 2-34,0-1 0,0 1 0,1 0-7,0 0 1,-2 1-96,0-1 0,1-1 0,0-1 1,0 0 64,-1 0 1,0 0 70,2 3 0,0-3-27,0 1 1,0 0 0,0 1 12,0 1 1,1-3 0,0-1-77,1 0 0,0-1 0,-1 1-19,1 1 1,1-3 0,-2 3-24,1-1 0,-1-1 0,0 2 24,1 0 0,-2-1-62,2 0 1,-1-1-118,1 3 190,-1-3 1,3 2 0,-2-2 46,2 1 1,-1 0 0,3-2 66,-1 0 0,0 0 0,1 0-13,-1 0 0,1 0 0,-1-1 71,0-1-137,1 2 1,-1-3 0,-1 2 12,-1-1 0,0-1 1,2 2-72,-2-1 1,-2 0-1,2 1 1,-1-1-1,1 0 1,1 0 200,-1 1-161,1-4 0,1 3 1,0-2-1,-1 0 131,0 0 1,0-1-101,1 0 0,0-1 0,-1 1 0,-1 1-84,-1 1 0,1 1 38,-1-2 1,-2 2-1,2-1 1,-1-1-1,0 1-7,1-1 1,0 2-1,-1-1 1,0-2 0,1 1 1,0-2 0,-2 1 37,2-1 1,-1 1-1,0 0-19,0-1 0,-1 3 0,0-1 0,0 0-2,0-1 0,-1 1-11,0 1 0,0 1 0,-1-1-60,-1 1 0,0-2-22,-2 2 0,-1-1 0,1 1 0,0 0 10,1 0 0,0 1 1,0-1-406,-1 2-1049,2-3-336,1 3 1666,2-3 1,0 3 0</inkml:trace>
  <inkml:trace contextRef="#ctx0" brushRef="#br0" timeOffset="14196">1439-242 5734,'3'-3'1968,"-3"1"-536,3 2 623,-3 0-2185,0 2 0,0-1 0,0 3 0,0 0-143,0 1 0,-3 0 221,0 1 1,0-1 0,0 0-1,0 1-42,0-1 0,1 0 1,-1-1-1,0-1 1,0 0-72,1 0 1,0-1-874,0 2 202,1-1 458,-1 0 0,4 2 0,1-2 0</inkml:trace>
  <inkml:trace contextRef="#ctx0" brushRef="#br0" timeOffset="15731">1790-394 7018,'0'-3'472,"0"-1"0,0 2 0,-1-1-335,0 1 1,-1 0-1,-1 2 1,0-2-27,0 1 1,2-1-101,-3 2 1,0 0 0,-1 0 20,0 0 1,-1 0 0,1 0 0,-1 0 0,1 0-1,-1 0 87,1 0-90,0 0 1,1 0-88,0 2 0,3-1 0,-3 1 184,0-2 1,1 1 0,-1 0 63,0 1 0,-1 1-137,0-1 1,1 2 0,1-2 0,-2 1 3,1-1 1,0 2 0,1-2 0,0 0-84,0 1 1,1 0 0,-1 0-93,1 0 0,-2 0 1,2 3-31,-1-1 0,1-1 0,0-1 61,0 2 1,0-1 154,-1 2 0,2-1-32,-1 1 1,1-1 0,1 0-15,0 1 0,0-3 1,0 1 1,0 0 1,0-1 0,0 1 28,0 0 0,1-2 0,0 1 119,1-1-174,0 1 1,-2 1-1,0-1-130,2-1 0,-1 1 34,0-2 1,1 1 57,-1 1 1,0-1 27,1 2 1,1-3 22,1 3 0,-1-3 0,0 1 13,1-1 0,-1-1 0,1 0 35,0 0 1,-1 0-1,0 0 1,0 1 13,0 1 1,-1 0-42,2-2 1,-1 0-39,3 0 1,-3 0-10,1 0 0,-2 0 0,1 0 29,1 0 0,-1 0 1,1 0 3,0 0 0,1 0-4,0 0 1,-1 0 0,0 0-6,0 0 0,1 0-31,0 0 1,1-2 0,-1 0 0,0 1 0,-1-1-1,0 0 1,-1 0 0,1 0 0,-1 0 0,0 0 0,-1-1-1,1 0 1,-2-1 148,2 1 1,-3-2-94,2 2 0,-1 0 1,1-1-42,-1 0 1,3-1 0,-2 0-18,1-1 1,-1 3-1,0 0 1,0 0 28,0 0 0,-1 1 0,-1-2 82,0 0 1,0 1-1,0-1-10,0 0 0,0 1-46,0 0 1,0 0 0,-1-2 0,-2 2-21,0-1 1,1 1 0,-1-1-183,-1 0 0,-1-1 48,-1 0 0,2 1 0,0 0 59,2 0 0,1 2 0,0-1-891,-1 1-465,0 1 934,2-1 0,3 2 0,0 0 0</inkml:trace>
  <inkml:trace contextRef="#ctx0" brushRef="#br0" timeOffset="16982">2067-421 6116,'-6'0'553,"1"0"0,-1 0-293,1 0 0,0 0 0,-1 1 1,1 0-1,-1 2-134,1 0 1,0-2 0,1 2-1,1 0-131,1 0 0,-2-1 1,2 1-1,-1 0 0,0 0 64,0-1 0,1 2 0,-1-2-54,-2 1 0,2 0 0,0 1 1,0 0-1,1 0 59,0 1 0,0-2 0,2 1 1,0 0 0,0 1-146,0 0 1,0-1 0,0 0 75,0 0 0,0-1 5,0 0 0,-3 1-4,0 1 0,-1 1 0,-1-1-7,2 1 1,2-3 0,-1 1-94,1 0 0,1-1 126,0 1 1,1-1 142,1 0 1,-1 1 0,2-2-45,2-1 1,-1 2 0,2-1 50,-1-1 1,-1-1-1,-1 1-98,2 1 1,-1-2-1,2 2 1,-1-1-129,1-1 1,-3 2 90,1-1 1,0 1 0,1-2 0,0 0-100,1 0 1,-3 0 0,0 1 0,0 0-97,0 1 0,1 0 100,1-2 1,1 0 76,-1 0 0,-1 0 52,-1 0 0,1 0 0,1-1-17,-2-1 0,2 1 1,-3-2-7,1 1 0,-1-3 0,1 2-3,-1-2 0,0 1 0,-2 1 0,0-1-58,0-1 1,2-1-1,0 1-61,-1 0 1,-1-1 0,1 1 20,1-1 0,-2 3 0,2-1 0,-1 0-41,-1-1 162,0 0 1,0-1 0,-1 2-56,-1 0 1,2-1 0,-3 2-4,1-2 0,1-1 0,-1 2-33,0 0 0,0-1 0,-1 2 0,0-2 0,1 1 6,0 1 1,-2 1-1,2-1 1,-1 0-1,0 0 19,0 1 1,1 0-183,-1 2-601,2-2-209,-2 1 165,3-1 0,0 2 564,0 2 1,0-1 0,0 1 0</inkml:trace>
  <inkml:trace contextRef="#ctx0" brushRef="#br0" timeOffset="18222">2332-431 7667,'-3'-1'339,"1"-1"-83,-1 2 1,0-3-78,-3 3 1,3 0-68,-1 0 0,1 1 0,-3 1-48,1 1 1,-1 0 0,1 1-111,0 0 1,0-1 0,1 1-53,0 0 1,1-1-1,-1 0 1,1 0 23,0 0 0,0-1 0,1 1 0,0 1 57,0-1 1,1 0 0,-1-1 0,1 1 0,0 0 47,-1 1 0,0-2 1,2 1 68,-2-1 0,1 2 0,-1 0-16,2 1 0,0-2-76,0 1 1,0-2 0,0 1-1,0 1 0,0-1 8,0 1 2,0 0 1,0-1-18,0 1 0,0-1 48,0 3 0,0-3-17,0 1 1,0-1 0,2 1 5,2-3 1,-1 0 5,1-1 1,-1 2-46,3 0 0,-3-1 1,1-1-510,0 0 416,1 3 1,-2-3 27,1 2 0,0-1-70,1-1 1,0 0 364,1 0 0,-3 0 0,1 0 1,0 0 67,1 0 0,-1-1 0,-1 0-151,1-1 0,1 0 0,1 1-109,-1-1 0,-2-1 1,-1 2-1,0-1-33,0-1 0,1 2 0,-2-2 0,1 1-15,-1-2 1,-1 1 0,1 0-12,1 1 1,-2-2-1,2 0 17,-1-1 0,-1 2 0,0-1-20,2 0 0,-1-1 0,1 0-89,-2-1 1,0 1-1,1 0 1,0 1 22,1 0 0,0 1 119,-2-3 0,0 1 0,0-1 0,-1 2 1,0-1-30,-1 2 1,0 1-1,0-2 1,0 1 123,-1 0 1,1-2-225,-1 1 0,1 1 0,-1 0 0,0-1-607,0-1 493,1-1 0,-2 1 1,2 0-767,-1 2-118,2 0 891,-2 3 1,1 3 0,-1 0 0</inkml:trace>
  <inkml:trace contextRef="#ctx0" brushRef="#br0" timeOffset="18805">2423-259 8355,'4'0'-2048,"0"0"2332,0 0 0,-1-1 206,0-1 0,-1 1 81,-1 2 1,0 1 0,-1 1 56,0 1 0,-1 1 1,0-1-626,-1-1 1,0 0-1,1 2 1,-2-2-182,0 1 1,2-1-1,-3 1-199,0 0 1,1-1-1,0 1-28,0 0 1,0-1 0,1 1-311,1 0 0,0-2 0,1 1 1</inkml:trace>
  <inkml:trace contextRef="#ctx0" brushRef="#br0" timeOffset="20209">2764-399 6657,'-1'-5'0,"0"1"0,-1 1 0,-1 0 0,0 1 0,0-1 800,-1 2 0,-1 0 0,0 1-802,0 0 0,-1 0 1,1 1-29,2 1 1,-2-2 0,1 2 37,-1-1 1,2 1-1,-1-1-3,0 1 1,1-1-1,-1 0 1,0 1 50,-1-1 0,2 1 0,-1 0 0,1 0 22,0 0 1,-2 0 0,1 1-62,-1-1 0,0 2 0,0-2 13,2 1 0,-2-1 0,1 1 41,-1-1 1,0 2-16,0 0 0,-1 1-54,1 0 0,2 1 1,1-1-29,1 0 1,1-1 14,0 0 1,0-1 3,0 3 1,2-1-1,1 0 35,0-2 1,-2 0 139,1-1 1,-1 1 24,1 0 0,-2 2-95,2-1 0,-1-1 5,-1 0 1,2-2-30,2 1 1,-1 1-1,0-2-24,1 1 1,1-2-1,1 0-93,-1 0 0,-1 2 0,-1 0 1,1-1-66,1 0 92,1-1 0,-3 0 1,1 1 40,0 1 0,-1 0 61,1-2 0,-3 0-62,3 0 1,-2 0 0,1 0 96,2 0 0,-1 0-85,2 0 1,-1 0 0,0-1 0,-1 0-40,0-1 0,-2 1 18,1 1 1,-1-1-17,2-1 1,-2 0 0,1-2-21,-1 0 1,0 2 0,-2-1-1,2 0 15,-1 0 1,2 0 0,-2-3 3,1 1 0,0 1 0,-2 1-32,0-2 0,0 1 0,1-2 3,1 1 1,0 1 0,-2 1 0,0-2-26,0 1 1,0 0 0,0 0 9,0 0 0,0-1 0,0 0 16,0 0 1,0 1 0,0 0 0,-1 0-11,0-1 1,0 2 0,-1-1-31,-1 0 1,0-1-162,-2 0 1,-1 0 0,2 1-1215,0 0-163,-1 3 1298,2-1 0,3 4 0,0 1 1</inkml:trace>
  <inkml:trace contextRef="#ctx0" brushRef="#br0" timeOffset="21499">2948-410 6570,'-1'-3'837,"0"1"-723,-3 2 0,-1 0 0,0 0 0,-1 0 0,1 0 44,0 0 1,0 0-1,1 2 1,0-1 0,0 1-1,-1 0 162,0 0 0,-1 2-319,1 0 1,0-1-1,1 0 1,0 1-164,0-1 1,1 2 102,-1-2 0,1 2 1,0 0 77,1 1 1,1-1-1,-1 1 1,1-1 0,-1 0-1,2 1 1,0-1-1,2-1 156,-1-1 1,1-1-166,-2 2 0,0-2 0,0 1 21,0 1 0,0-1 0,0 1-270,0 0 0,0-1 210,0 1 0,0-2 35,0 1 1,2-1 45,0 2 0,2-3 102,0 3 1,0-2 122,2 1 1,-1-1-219,1-1 1,-1 2-2,1-1 0,-1 0 32,0 0 0,1-2 1,-1 2 68,1-1 0,-1-1 0,0 0-17,1 0 1,-1 0-60,1 0 0,-1 0 0,0 0 17,1 0 1,-3-2 0,1 0-114,0 1 1,-1 0 0,-1 0-105,0-1 1,1-2 117,3 0 1,-3 1-1,1-1-36,-2 0 1,2 1 0,-2 0 0,0 0 0,1 1 52,0-1 1,-1-1 0,0 1 49,0-2 0,-1-1 1,1 1-29,-2 0 1,0 1-1,0 0-1,0 0 1,0 1 0,0 0-36,0-2 1,0 2 16,0 0 1,0-1-69,0-1 1,0-1 0,0 1 0,0 0 0,0-1-1,0 1-82,-2 2 1,1-2 57,-3 1 1,1 1 0,-1 0 0,0 0 77,0 0 1,-1 0 0,0 0 0,0 0 0,1 2 104,0-1 1,1-1-1,-1 2-81,0-1 0,3 1 0,-3 1-52,0 0 0,-1 0-130,0 0 0,-1 0 0,1 0 11,-1 2 0,1-1 1,0 1-177,-1 0 1,1 0 0,-1 1 0,1 0-231,0 0 1,-1 0 0,1 3-212,-1-1 1,3 0 586,-1 1 0,0-1 0,-1 1 0</inkml:trace>
  <inkml:trace contextRef="#ctx0" brushRef="#br0" timeOffset="27134">3202-415 6710,'-2'-3'702,"1"0"1,-2 3-567,1 0 1,1 0 0,-2 0 0,-1 1-135,1 1 0,-2-2 0,2 3 0,0-1 0,-1 0 5,0 1 0,1-2 1,0 2-1,0-2 13,0 1 0,1 2-7,-2-2 0,3 0 1,-1 0 13,2 1 0,-1 0 0,0-1-18,-1 1 0,0 0 6,2 2 1,0-1 0,-1-1-46,-1 1 1,0-1 0,2 1 25,0 0 1,0-1 4,0 1 1,0-1-2,0 3 1,0-1 48,0 1 173,0-1-128,2 0 1,0 0-87,1-1 0,-2-1 2,1-1 1,1-1-201,-2 2 0,2-1 162,-1-1 1,-2 1 0,3-1 315,-1 1-236,-1-1 1,1 0-1,-1 0 103,0 1 1,2 0-133,3-2 1,-1 0-1,1 0-27,-1 0 0,-1 0 0,-1 0-17,1 0 1,1 0 44,1 0 1,-1 0-101,0 0 1,0-1 0,0 0 47,-2-1 0,-1 0 0,1 0 8,-1-2 1,2 1-1,-2 0 15,-1-1 0,0 1 41,1-1 0,-1 0-16,0-1 1,0 1-58,-1 1 1,0 1-83,0-2 1,0 3 135,0-3 0,0 2 1,0-1 233,0-2 1,0 2-179,0 0 1,0-1-52,0-1 1,0 1-1,0 1-42,0-2 1,0 2 0,0 0 72,0-1 0,0 1-28,0-1 1,-1 1-1,0-1-26,-1 0 0,0 3 1,1-1-1,-2 0 13,0 0 0,2 0 1,-2 0-1,0-1 5,0 0 1,1 0-46,-2 1 0,1 1 1,-1-2-9,0 0 1,2 2 0,-1 0-37,-1-1 1,1 2-730,-1-2-424,3 1 0,-2 2 1031,3 1 1,0-2-1,0 3 1</inkml:trace>
  <inkml:trace contextRef="#ctx0" brushRef="#br0" timeOffset="-21172">27 0 7945,'0'5'-1019,"-1"-2"1,0 1 1805,-1 0-459,0-3 0,1 4-132,-1-3 0,0 3 1,-2-2 127,2 0 1,-1-1-105,3 3 0,0-1-176,0 3 1,0-3 0,0 1-9,0 0 1,0-2 0,0 2 0,0 0 98,0 1 1,0-2-222,0 0 1,0-1 0,0 1 0,1 1 103,1 1 1,-1-2-15,1 1 1,0-3 0,-1 2-1,2 1-11,1-2 0,-2 2 0,2-2 22,-2 1 1,4-3-45,-2 2 1,2 0 0,0-1-15,1-1 1,0 0-1,-1-1 1,1-1 6,-1-1 0,1 1 0,-1-2 0,1 1 0,0-1 0,-1 0-16,1 0 1,-1-2-64,1 1 0,-1 0 0,1 0 0,-1-1 102,1-1 1,-3 2 0,0-1 0,0 1 40,-1 0 1,0-2 0,0 2-4,0-2 0,2 0 0,-3-1 18,-1 0 0,0 1 0,-1-1 24,0 1 61,0 2 1,-1 0-64,-1 2 1,1 1 79,-4-1-177,4 2 301,-2 0 572,3 0-828,0 2 1,-1 1-11,-1 2 1,1 1 73,-1-2 1,1 0-1,1 0 6,0 1-20,0 1 1,-1 1 0,0-1 0,-1 1-56,0-1 0,2 1 0,0-1 15,0 1 0,0 2 1,-1-1-1,-1 0-50,0 0 1,0-2 0,2 1 0,0 0-10,0 2 1,0-2-1,0 2 1,0-2-32,0 0 1,0-1 0,0 1-1,0 0 3,0-1 1,0 3-1,0 0 15,0-1 0,0-1 0,0 0 1,0-1-4,0 1 1,0-1 0,0 1 45,0-1 0,0-1 0,1-1 0,0-1 0,1 1 15,0 1 15,-1-2 1,-2 2-1,-1-3-11,-3 0 0,2-2 0,-2 0-77,0 0 0,-1 0 0,0 0-4,-1 0 0,1 0 0,-1 0 16,1 0 1,-1 0-1,0 0 1,1-2-81,-1 0 0,-2 0 0,1 2 0,0 0-24,0 0 0,2 0-103,-1 0 0,3 0 0,0-1-714,1-1 717,1 1 0,2-5 0,0 3 1</inkml:trace>
  <inkml:trace contextRef="#ctx0" brushRef="#br0" timeOffset="-20407">310 66 7434,'0'6'133,"2"-1"0,1-1 0,0-2-60,2 0 1,-1 1-1,1-1 1,0 0-1,0 0 45,2 1 1,0-1-1,-1-2-290,1 0 0,-1 0 0,2 0 0,0 0 0,0 0 48,0 0 0,0 0 0,-2 0 0,1 0 113,-1 0 1,1-2 0,0-1-4,-1-1 1,1 3 0,-1-2 0,-1 0 22,-1-2 1,-2 0 0,0-2 100,-2 0 1,0 2 0,-2-1-35,0 2 1,-3 0 0,1-1 0,-2 2-46,-1 0 0,1-2 0,-1 3 0,0 1 1,1 0 1,-1 1 0,-1 0 0,-1 0 0,0 1-45,0 1 1,1 1 0,-1 2 0,0-1 10,0 1 0,0-1 1,3 0 40,-1 2 1,-1-1 0,-1 2 0,1 0 0,0-1 0,2 1 134,-1-1 1,1 2-156,-1 0 1,4 0-1,0 0 1,0 0-40,1-2 1,0-1 0,2-1-6,0 1 0,1 1 0,1 0 0,2-1 0,2-1 10,1-2 0,2 1 0,2-3-39,2 0 0,0 0 1,1-1-1,0-1-161,2 0 0,-1-2 1,-1 1-1,0 0 13,2 0 0,-1-1 0,-3 2 0,0-1-415,-1 0 549,-3 3 1,5-6 0,-3 2 0</inkml:trace>
  <inkml:trace contextRef="#ctx0" brushRef="#br0" timeOffset="-19489">625 59 7700,'4'-3'116,"-2"-1"1861,-1-2-1437,-1 3-575,0 0 0,-1 3 0,-1 0-96,-3 0 0,2 0 1,-2 0 147,0 3 0,-1 0 0,0 2 1,-1-1-1,1 0 38,-1 0 1,0 2 0,1-2-109,-1 2 1,1 1 0,-1-1 0,1 1 0,1-1-39,1 1 0,0 0 1,0-1-1,2 1-1,1-1 1,1 1 0,1-1 0,1-2 0,2-1-1,2-1 1,1 0 0,1 0-112,1-1 0,2-2 0,-1-1 162,0 0 1,-1-2 0,1 1 57,-1-1 0,0 1 0,-2-3 0,-1 2 0,0-1 0,-1-1 0,-1 0-58,2-1 89,-3 0 0,-1 1 1,-2-1 10,0 1 1,0 1-1,0 1-48,0-1-15,0-1 82,0 2 144,0 1 1,0 3-173,-2 0 0,1 3 1,-1 2 43,1 1 1,-1-2 0,-1 0 0,2 1-106,0 1 0,1 1 1,0-1-1,0 1 63,0 0 1,0-1-357,0 1 0,0-1 0,1 0 0,1-1 138,3 0 1,-2-4 0,2 1 0,0-1-286,1-1 0,0 0-247,1 0 618,-1 0 1,1-3 0,-1-1 0</inkml:trace>
  <inkml:trace contextRef="#ctx0" brushRef="#br0" timeOffset="-18971">724 79 7572,'0'-6'-847,"0"1"1879,0 1-633,0 2-150,0-1 0,0 4 0,0 1-54,0 3 0,0 1 1,0 0-202,2 1 1,-1-3 0,1 0-49,-1 2 1,0-3 0,0 2 0,2 0 0,-2 1 3,0 0 1,-1-2-1,0 1 21,3 0 1,-2 1 48,3 0 149,-2-2-67,1-1 1,-2-3-92,1 0 1,-2-1 0,3-1 32,-3-2 1,0-2 0,0-1 82,0 1 0,0-1 0,0 1 0,0-2-68,0-1 0,0 2 0,0-2 0,0 2 0,1 1-68,1-1 0,2-2-20,3 0 0,-1 1 0,1 2 0,-1 1 0,-1 1 0,-1 1-238,1 2 1,-1 0-1,0 1-92,1 0 0,1 0 2,1 0 0,-1 0 1,1 1-1,-1 0-90,1 1 1,-3 3 0,1-3 406,0-1 1,1 3 0,0 0 0</inkml:trace>
  <inkml:trace contextRef="#ctx0" brushRef="#br0" timeOffset="-18222">1019-79 8355,'0'-6'-115,"0"-1"0,0 1 754,0-1-498,0 3 1,0 2-1,0 4 1,0 3-1,-1 1 1,0 0-1,-1 1-129,0-1 0,1 1 1,-1 0-1,0 1 1,1 2-1,0 0-102,1 2 0,0-2 1,0 1 28,0 1 1,0-2 0,0 0 0,1 0-67,1 0 1,-1 1 0,2 0 0,-1-2-56,0 1 1,2-3 0,-1 2-1,0-2 68,0 0 0,0-2 0,-1 0-597,0 0-102,3-4 691,-4 2 0,2-3 0,-3 0 1</inkml:trace>
  <inkml:trace contextRef="#ctx0" brushRef="#br0" timeOffset="-17394">1151 40 8237,'-4'0'925,"-2"0"-719,5 0-168,-2 0 0,3 2 0,-2 1 1,0 0 73,1 3 0,0-1 0,0 2-212,-1 0 1,1-1-1,-2 1 1,1-1-18,0 1 0,0-1 0,2 1 1,0 0-24,0-1 0,0-2 1,0 1 82,0 0 0,3-2 0,1-1 0,2-1 15,0-1 0,3 0 0,1-1 0,-1-1 120,1-3 1,1 0 0,0-2 72,-1 1 1,0-2 0,-2 0 0,1-1 16,-1 1 0,-3 0 1,-1 0-1,-1 0 1,0 0-28,0 0 1,-1 2 0,-2-1 0,0 1-34,0-1 1,0 3-1,0 0-116,-3 1 1,2 1 0,-3 2-43,-2 0-1,3 0 1,-1 1-41,1 1 0,-1 1 0,2 4 61,0 0 1,1-3 0,1 0 0,0 1 16,0 1 0,0 1 0,0-1 25,0 1 1,0 0 0,1-1 0,1 1-54,0-1 1,2 1 0,-1-1 0,0 1 0,0 0-33,-2 2 1,2-2 0,0 3 0,0-1-89,0-1 1,0 3 0,-1-2 0,0-1 0,0 0 0,0 0 0,0 1 0,0-1 0,-2-1-30,0 0 1,3-1 0,-1 1 193,-1-1 1,0 1 0,-1 0 57,0-1 0,-1-2 0,0-1 0,-2-1 197,-1 0 1,0 0-109,-3-2 0,1 1 0,-1 1 1,1 0-88,-1-1 1,-2 0 0,1-1 0,-1 0-1,0 0 51,0 0 1,-2 0-1,2 0-216,-1 0 1,1 0 0,-1 0 0,0 0 0,1 0-16,0 0 0,2 0 1,-2 0-1088,2 0 709,0 0 1,3-3-1,1-1 1</inkml:trace>
  <inkml:trace contextRef="#ctx0" brushRef="#br0" timeOffset="-15784">1695 13 7867,'-4'-3'0,"0"1"-48,-1-2 1,-1 2-1,-1 0 1,1 2-1,-1 0 9,0 0 1,1 0 0,-1 0-1,0 2 116,-2 0 1,2 0 0,-2-2 0,2 1 129,0 1 1,1-1-208,-1 1 0,1-1 0,0-1 0,1 2 46,0 0 1,3 0 0,-2-1 0,1 0 20,-1 2 0,3-1 0,-2 0-153,0 0 0,2 3 0,-2-1 1,1 0-1,0 1-2,0 0 1,-1 1 0,1 0 0,0 1 39,-1-1 1,2 1 0,-1-1 0,1 1 0,1-1 0,0 1 0,0 0 1,1-2-13,1 0 0,2 0 1,3-2 29,-1 0 1,1-1 0,-1 0-1,2-1 7,0-1 0,2 0 0,2 0 30,-1 0 1,-1-3 0,4-1 0,-1 0-45,0 0 1,-1 1 0,0 0-1,-2 0-208,0 1 0,-2-1 0,-1 1 117,0-2 1,-4 2-1,0-1 1</inkml:trace>
  <inkml:trace contextRef="#ctx0" brushRef="#br0" timeOffset="-15264">1814 26 8355,'-7'0'-184,"3"0"1,-1 0 198,0 0 1,0 2-1,-2 1 20,0 1 1,1-2 0,-1 1-1,1 1 60,-1 0 1,1 0 0,2 3 0,1-1-139,0 1 0,2-1 0,-1 1-132,1-1 0,1 1 0,1-1 0,1 1 0,3 0 66,1-1 1,1 0-1,1-1 1,1-1-1,2-1 10,0 1 1,1-3 0,0 2 119,-1-3 1,-1 0-1,1 0-28,0-3 1,-3 2 0,1-3 0,-1-1 115,-2 2 0,0-3 1,-2 1-1,-1 0 101,-3-2 0,0 0 0,0 1 1,0-1-47,-3 1 0,0-1 0,-4 1 0,1-2 0,-2 1-88,-1 1 1,2-2-1,-2 4 1,2 0-79,1-1 1,-3 4-1,0-2-775,1 3 58,1 0 1,3 0 416,2 3 0,4-3 0,2 3 1</inkml:trace>
  <inkml:trace contextRef="#ctx0" brushRef="#br0" timeOffset="-14606">2004 32 8355,'0'-3'-530,"0"0"1155,0 3-609,0 3 0,0-2 1,0 4-1,0 0 1,0 0-11,0 2 0,0 2 1,0 0-1,1-1-40,1-1 1,-1 2-1,1-1 1,-1 0-149,-1 0 0,0-2 1,0 1-7,0-1 0,2-1 180,0-1 1,1-3 21,-3-1 0,2-1 1,0-3-1,-1-1 26,0-1 0,-1-1 0,0 1 42,0-1 0,0 0 0,0 1 0,0-1-38,0-2 0,0 2 0,0-2 0,1 1 0,0 0-20,2-1 1,1 0 0,-1 3 0,0 2-24,3 2 0,-3-1 1,2 1-86,0 0 0,1 2 0,-1 0 0,1 3-9,-2 1 0,0 0 1,3 0-1,-1 1 7,-2 1 0,2 0 1,-2 1-1,0 0 95,0-1 0,-1 3 0,0 0 1,0-1 57,-1-1 0,1-1 1,-1 1-1,-1 0 0,0-1 33,-1 1-129,0-1 1,0 1 0,-1-1 0,0 1-951,-1 0 751,-1-4 0,3 3 0,0-2 0</inkml:trace>
  <inkml:trace contextRef="#ctx0" brushRef="#br0" timeOffset="-14061">2294 19 8355,'0'-4'325,"0"-1"0,2 3 220,0-2 1,0 2-415,-5 0 0,0 2 0,-4 0-135,1 2 1,-1-1-1,0 2 1,0-1-14,-2 0 0,2 3 0,-2-3 0,2 0-73,0 1 1,1-2-1,0 2 1,1-1-90,0 0 1,4 1-80,-1-1 1,2 0 0,2 1 196,2 0 0,3-1 0,1-1 0,1 1-27,2 0 1,-1 2 0,2-1-1,-2 0-13,-1 0 1,2 2 0,-2-1 0,-1 0 13,-1 0 1,0 1-1,0 1 135,-1 1 1,-2-3-1,-1 0 465,0-1 1,-3 2-225,3-1 1,-3 0 0,0 0-1,-3-1-118,-1-2 0,0 0 0,-2 1 0,-2 0-69,1 0 1,-1-2 0,0 0 0,-1 0 0,-2 1 0,0 0-234,1 2 0,-2-1 0,3-2 0,-1 0 79,1 0 1,0 0-543,3 0 1,0 1-1,1 0-667,0 1 1,5 0 1101,0-2 1,5 0 0,6 0 0</inkml:trace>
  <inkml:trace contextRef="#ctx0" brushRef="#br0" timeOffset="-13384">2320 6 8017,'7'-1'231,"-1"-1"0,1 1 1,0-1-1,1 2-91,1 0 0,0 0 0,-1 0 1,2 0-191,0 0 1,1 0 0,1 0 0,0 0 70,-1 0 1,0 0-1,2 0-107,0 0 0,-2 0 0,0-1 0,0-1-187,-1 0 1,0 0 0,-4 2 0,1 0-1032,0 0 527,-4 0 746,0 0 1,-3 0-1,0 0 1</inkml:trace>
  <inkml:trace contextRef="#ctx0" brushRef="#br0" timeOffset="-13705">2465 0 8355,'-5'-3'39,"1"1"1,2-1 73,0 1 0,1 2 26,1 0 1,0 3-1,0 4-185,0-1 0,-2 1 1,0-1-1,1 1 79,0 2 0,1-1 0,0 0 1,0 0-73,0-2 0,0 3 1,0 0-1,0-1 1,0-1-91,0-1 0,0 1 0,1 0-95,1-1 0,-2 1-133,3-1 1,0-1 10,-1-1 0,0-2-331,-2 3 631,0-4 0,0 2 0,0-3 0</inkml:trace>
  <inkml:trace contextRef="#ctx0" brushRef="#br0" timeOffset="-12917">2563 32 8215,'2'5'561,"1"-1"-561,-2 1 1,0 1 0,-1 1 0,0-1-244,0 1 1,0-1 0,0 2 93,0 0 1,0 1 0,2 1 0,0-4 52,0 0 0,1 0 43,2 0 1,-2-1 591,2-1-344,-4-3 1,2-1-1,-3-4-31,0-2 1,-1 0 0,0-1 0,-2 1 46,-1-1 1,1 0 0,-2 1 0,1-1-150,1 1 1,-1-1-1,1 1 1,2-1 17,0 1 0,1-1 0,0 0 0,1 1-107,1-1 1,1 1 0,3 0-1,0 1-48,1 0 0,3 4 1,-1-2-55,-1 0 1,2 2 0,0-1 0,1 2-14,0 0 1,-2 0 0,1 0 0,0 0 0,-2 0-18,-1 0 1,0 0-1,-1 0 1,0 0-174,-1 2 0,-3 0 0,-2 2-275,0 1 1,0-1 546,0 0 1,0 1 0,0 1 0</inkml:trace>
  <inkml:trace contextRef="#ctx0" brushRef="#br0" timeOffset="-12121">2747 39 8467,'3'-4'-23,"2"2"1,-3 2 0,1 2-1,-2 3 1,1 0 195,0 2 0,1 0 1,-2-1-227,1 1 1,3-1 0,-1 1 0,0 0-12,1 2 0,-1-2 1,2 2-1,-1-2 0,0-1 10,0-2 0,-2 2 1,1-1 132,-1 0 1,1 0 0,-1-2 0,1 0 166,1-1-201,-2-1 0,1-1 42,-2 0 1,-1-3-1,3-2 1,0-1-1,-2 0 78,1-1 0,2 1 0,-3-1 0,-1 1 0,0-1-21,-1 0 1,0-1 0,0-2-1,0 1-10,0-1 0,0-1 1,-1 3-1,0 0-129,-1 0 0,-1 2 0,1 1-828,0 1-200,0 0 1,2 1 110,0 3 0,1 2 710,1 2 0,2 2 0,2-2 1</inkml:trace>
  <inkml:trace contextRef="#ctx0" brushRef="#br0" timeOffset="-11616">3089 32 8355,'-4'-3'523,"0"0"-265,1 0 1,-2 2-162,1-1 0,-2 1 0,-1 1 8,1 0 1,-1 0-1,0 0-102,1 0 1,-1 2-1,1 1 1,-1 1-1,1 1 1,-1 1-34,0 0 1,1 0 69,-1-1 1,1 0-1,-1 0-149,1 1 1,0 0-1,1 1 1,1-1 0,1 1-51,2-1 0,0 1 0,1 0 44,0-1 0,3-1 0,1-2 1,3 0 24,1-1 1,2-1-1,2 0 1,1 2 21,1-2 1,0 0-1,0-2 1,1 0 68,0-2 0,0 1 0,-1 0 1,-2-1-1,0 0 39,-1 0 0,-3-1 1,0 1-216,0-1 0,-5 2-93,0-2 1,-3 2-276,-3 0 1,0 1 441,-4 1 1,1 0-1,-1 0 1</inkml:trace>
  <inkml:trace contextRef="#ctx0" brushRef="#br0" timeOffset="-10853">3115 6 8908,'3'-4'0,"2"2"108,0 2 0,2 0 0,0 0 0,1 0 1,1 0-1,0 0 0,0 0 0,0 0-139,1 0 1,1 2 0,2 0 0,1-1 0,-1 0 0,0-1 0,-1 0 0,0 0-254,-1 0 1,-2 0-1,1 0 77,-1 0 1,-2 0 0,-3 0-231,2 0 51,-4 0 1,1 0 0,-6 0 201,-1 0 0,-2 3 0,0 1 1</inkml:trace>
  <inkml:trace contextRef="#ctx0" brushRef="#br0" timeOffset="-11267">3253 0 8740,'-3'2'156,"-2"0"1,2 2-1,1 1-98,-1 1 1,3 1-109,-3-1 0,3 1 0,0-1 0,0 2-31,0 0 1,2 0 0,1 1-1,0-2-103,0-1 1,2 1 0,-1-1 0,2 1 14,1 0 1,-2-1 0,0 0-1,-1-1-187,-1-1 0,-1 1-2,-2 1 0,-1 0 299,-1-1 0,-1 0 0,-4-1 1</inkml:trace>
  <inkml:trace contextRef="#ctx0" brushRef="#br0" timeOffset="-10487">3411 6 8355,'3'-4'764,"-2"2"1,1 4-865,-4 3 0,0 1 0,-1 0 0,0 1 1,1-1 1,-1 3-1,1 0 1,1 0-51,0 0 1,1-2 0,0 2 0,0-2 0,0 0 7,0-1 0,2 1 0,1 0 0,0-1-391,0 1 116,2-1 1,-1 0-143,2-2 525,-2-1 1,-1 0-1,-3 1 1</inkml:trace>
  <inkml:trace contextRef="#ctx0" brushRef="#br0" timeOffset="-9954">3575 39 8355,'-4'0'440,"0"0"1,-1 0 0,-1 1-384,-1 1 1,1-1 0,-1 3-148,0-1 1,3 2 0,0-1 54,-1 2 0,2 1 0,0-1 0,1 1-149,-1-1 1,1 1 0,2-1 0,0 1-8,0 0 1,1-1-1,1 1 90,2-1 0,2-1 0,1-1 0,0 0-28,2 0 1,-1 1 0,3-3 0,1 0 0,-1-1 24,0-1 1,2 0 0,-3 0 183,0 0 0,2 0 0,-3-1 0,1-1 0,-1-1 135,-1 0 0,-1-2 0,-2-1 0,-1-1-107,-1 1 0,-1-1 0,0 1 1,0-2-62,0 0 1,-4 0 0,-1 0 0,0 0 55,-3 2 0,0 0 0,-2 1 0,-1 1 54,1 1-1,-1-1 1,0 2-269,1 0 1,0 1 0,2 1-1344,-1 0 725,4 0 0,0 1 588,3 1 1,3-1 0,0 2 0</inkml:trace>
  <inkml:trace contextRef="#ctx0" brushRef="#br0" timeOffset="-9324">3707 45 7656,'6'0'0,"1"0"0,-1 1 0,-2 1 432,-4 3 1,0-2-467,-3 2 1,3-1-1,-1 2 1,-1-1-1,0-1 1,1 2-107,0-1 1,2 2 0,0-1 0,1 1 66,0 0 1,2-1-114,0 1 1,0-1 0,-1-1 0,1-1 173,0 1 1,-2-1 406,2 0-571,-2-2 141,0 1-44,-2-3 0,0-1 186,0-1 0,0 0 1,0-2-1,0-1 45,0-1 1,0-1 0,0 1-68,0-1 0,0 1 0,0-2 0,0 0 0,0 0-5,0 0 1,0-2-1,1 1 1,1 1-84,0 1 1,1-2 0,-1 1-22,2-1 0,2 2 0,1 1 26,-1 2 0,1 1 1,0 3-14,-1 0 1,1 0 0,-1 0 11,1 0 0,-3 2 1,0 1-1,-1 1-64,1 1 0,-2 0 0,2 1 5,-1 0 1,-1 0 0,-2 2 0,0 0 48,0 1 0,0-1 0,0 2 1,-1 0-94,-1 1 0,1-3 0,-1 1 0,2 0 45,0 0 1,0-1 0,0-1-141,0 0 0,0-3-478,0 0 529,2-2 0,2 4 0,3-3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45:46.767"/>
    </inkml:context>
    <inkml:brush xml:id="br0">
      <inkml:brushProperty name="width" value="0.06048" units="cm"/>
      <inkml:brushProperty name="height" value="0.06048" units="cm"/>
      <inkml:brushProperty name="color" value="#FBFDFF"/>
    </inkml:brush>
  </inkml:definitions>
  <inkml:trace contextRef="#ctx0" brushRef="#br0">0 248 7039,'11'-4'-55,"-1"0"0,1 1 0,0 3 0,0 0 0,-1 0 0,2 0 0,2 0 0,0-1 0,0-2 0,1 0 92,-1 0 0,7 2 1,-2 1-1,1-1 1,0-1-1,1-2 8,4 2 0,-2 0 0,4 1 0,2-1-13,3-2 0,3-1 0,-2 3 0,2-1-24,1 0 1,4-2 0,0 1 0,2-1-11,1 0 0,0 1 0,1 3 0,0-1-4,-1-2 0,7 0 0,-5 1 0,3 0 1,-1 0 1,0 1 0,0-1 0,-1 0 5,2 0 0,-2 1 0,4 0 0,0-2 3,-1 2 1,3-1 0,-3 1 0,0-2-3,-2 2 0,2-3 0,0 2 1,-1 0-7,-1 2 1,-2-3-1,1 0 1,0-1 3,0 0 0,-3 0 1,-3 3-1,0-2 11,0 2 0,-2-3 1,1 2-1,-2-1-5,-3-1 0,3 4 1,-1-3-1,-3 3-5,-3 1 0,1-1 0,-3-1 1,-1-2-5,-2 2 0,-3 1 0,-3 1 1,-2 0-1,-2 0 6,-2 0 1,-4 0-76,-2 0 53,-5 0 104,3 0-408,-5 0 255,0 0 0,5-4 27,2 0 0,-1 1 38,1 3 0,0 0 45,4 0 0,-4-1 1,0-2-1,2 0 1,0-1-1,1 3-21,-3-3 1,2 3 65,-1-3 1,-3 2-1,3 0-19,0-2 0,2 1-162,0 3 1,1 0-77,0 0 1,-4 0 107,0 0 1,-5 1 14,2 2 361,-3-1-251,-1 2-166,0-4-403,0 0 183,-5 0 260,4 0 0,-8 5 0,3 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45:47.975"/>
    </inkml:context>
    <inkml:brush xml:id="br0">
      <inkml:brushProperty name="width" value="0.06048" units="cm"/>
      <inkml:brushProperty name="height" value="0.06048" units="cm"/>
      <inkml:brushProperty name="color" value="#FBFDFF"/>
    </inkml:brush>
  </inkml:definitions>
  <inkml:trace contextRef="#ctx0" brushRef="#br0">119 108 7072,'0'-11'-171,"0"0"1,0 0 0,0 1 316,0-1 0,0 4-75,0 0 0,0 3 0,0-3 0,-1 0-30,-3 1 1,3 0 0,-4 3-68,1 0 76,2-1-49,-2 4 1,2 0 71,-1 0-57,2 0 0,-5 0-1,2 0 0,2 0-98,-5 0 31,4 0-35,-2 0 0,5 5 80,0 2 0,2 1 0,0 1 0,3-3 10,1-1 0,-3 3 1,4-1 4,2 3 1,0 0-1,2 0-4,0-3 1,0 3 0,-1-3-39,1 2 0,0 2 0,-2 0 27,-2 0 0,3-4-18,-3 0 1,-1-1-1,1 2-30,2-1-27,0 1 189,-3-3 11,-1 5 1,-6-9-2,-3 3 1,-2-3-57,-5-1 0,4 0-106,0 0 1,4 0-83,-5 0 119,6 0 1,-3 1 0,4 2-87,-3 0 1,3 6 108,-2-2 0,0-1 17,0 1 1,-3 0 0,-5 3-15,0-3 1,4 2-1,0-2 1,-1 2-12,-2-2 0,-1 2 1,1-1-1,-1 0-10,0-1 0,4 3 0,0-3 0,-2 1-127,0-1 0,2 3 0,1-3-167,1 3 0,-2 0 150,3 1 1,-4 0-1,2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51:03.009"/>
    </inkml:context>
    <inkml:brush xml:id="br0">
      <inkml:brushProperty name="width" value="0.13607" units="cm"/>
      <inkml:brushProperty name="height" value="0.13607" units="cm"/>
      <inkml:brushProperty name="color" value="#53D4FF"/>
    </inkml:brush>
    <inkml:brush xml:id="br1">
      <inkml:brushProperty name="width" value="0.06048" units="cm"/>
      <inkml:brushProperty name="height" value="0.06048" units="cm"/>
      <inkml:brushProperty name="color" value="#53D4FF"/>
    </inkml:brush>
  </inkml:definitions>
  <inkml:trace contextRef="#ctx0" brushRef="#br0">20 1 9472,'-3'21'196,"1"-1"0,1-5 1,-1-2-149,-1 2 0,0-3-118,2 3-95,0-7 0,2 10 135,0-2 1,0-5-47,1 0 211,-2 0 0,0 5 11,0 2-88,-2-3 1,1 0-8,0-2-132,-2 4-117,2-2 180,1 11 123,1-13 65,1 14-142,-2-15-27,0 9 32,0-4-5,0 4 0,0-6 20,0 1-27,0-4 26,0 7 2,0-4 18,0 8 47,0-1-97,0 5 1,0-9 3,0-2 0,0 0 113,0 0-25,0 9-294,0-7 87,0 10 72,0-10 8,0 3 0,0-4 86,0-1-104,0 2 87,0-2-31,0 1-41,0 4-66,2-7 81,-1 2-9,1-8-205,1 0-165,-3 0 359,3 3 316,-3 2-189,0 4-41,0-6-9,0 2-205,0-5-19,0 0-153,0 3 86,0-3-67,0 1-851,0-2 30,2-4 816,-1 2 0,4-7 0,-2 2 0</inkml:trace>
  <inkml:trace contextRef="#ctx0" brushRef="#br0" timeOffset="4722">31-15 10225,'8'0'665,"0"0"-728,0 0-35,-2 0 157,11 0 159,-6 0 234,7 0-282,-3 0-200,-3 0-18,2 0 101,-4 0 24,-4 0-4,4 2-16,-4-1-5,9 3-95,-3-3 15,2 1 12,-4-2 23,-2 3 105,-2-3-97,4 5 55,1-4-23,3 4-44,2-5-21,-2 3 33,-1-3-191,-5 2 159,3-1 99,-5 3-108,1-1 105,1 3-146,-4-3 14,5 2 47,0-2 100,-3 0-105,4 1 68,-5-1-58,1 3 16,2-3 32,-2 2-21,-1 0-23,0 1-117,1 2-118,-1-3 105,1 1 106,-1-1-13,1 3 64,-1-5-44,0 9-58,1-5-220,-3 6 93,2-2 294,5 14-32,-3-13-11,3 11-145,-7-18-94,-3 3 147,2-2 25,-1 4 16,1-4 81,-2 4-46,0 1-18,0 0-71,0 3 28,-2-1 8,1 1-2,-1 0-1,2-4 126,-3 1 50,3-5-125,-8 6-174,5-5 68,-7 5 49,1-3-232,-6 2 29,5-3 156,-10 2 188,8-4 368,-7 2-388,1-3-131,-1 1 51,-5-1 0,3-1 42,0-1 0,9-1 81,1-1 210,2 0-18,-4-1-228,2 0-55,0 0-78,1 0-213,-1-2 183,-3 1 126,-7-1-67,-1 2 25,2 0 350,2 0-87,12 0-122,-4-3-25,4 3-201,-5-3 124,1 6-59,1-3 90,1 3-72,5-3 1059,1 0-1080,9 0 35,5 0-42,4 0 1,12 0-159,-5 0-15,-1 0 233,-11 0 11,2-3-45,-1 3 161,1-3-132,-2 3-58,4 0-28,-5 0 45,10 0-27,-8 0 17,4 0 7,-3 0 66,-4 0-114,-2 0 10,1 0-29,-2 3 102,4-3-14,-1 5-20,2-4 10,-3 1-9,2-2 2,-1 2 14,1-1-16,-1 4-83,3-2-114,-3 0 176,5 2-12,-3-5 104,-1 5 102,-1-2 31,1 3-143,-2-1-3,3-2-22,2 2 29,-4-2-47,4 2-42,-7 1-72,2-1 24,0 0 38,-2 1-112,1 2 3,-1-2 26,2 4 64,-2-2 41,1 3 147,-1 0-127,-1 0 10,1-1-34,-1 1-129,1-2 29,-3 1-86,-1-2 121,0 3 137,-1 2-144,1-1-41,-2 1 26,0-2 54,0 2 75,0-2-26,0 3 7,0-6 1,3 0-14,-3 2 0,3-1 0,-3 2-28,-3-3-86,3-3 97,-5 3 14,0 3-11,-2-2-76,-3 3 62,4-3 372,-2-1-26,1 2-249,1-4-172,-2 2 37,0 0 65,2-2 44,-2 2-1,3-5-166,-3 4-357,2-3 293,-4 3 291,1-1-205,1-1 189,-2 1 177,1-1 65,-1 0-229,-1 3 7,0-2-175,0 2 24,-2-3-49,4-2 343,-6 2-85,-9 1-126,10-3-145,-11 5 71,15-8 12,-2 3 17,-6-3 0,4 1 350,-2 1 50,2 0-100,1 0-38,2-1-326,-3 4-180,6-5-63,-2 3 318,-1-3 511,-3 0-44,-9 0-344,5 0-133,-1 0-242,9 0 190,2 0 18,-3 0 205,0 0-166,-2 0-408,4 0-106,4 0-3460,2 0 2781,1 0 0,-1-3 0,-2 0 1</inkml:trace>
  <inkml:trace contextRef="#ctx0" brushRef="#br0" timeOffset="5936">853 498 11455,'-4'6'2149,"5"-3"-1969,12-1-175,6-2 1,2 0 107,0 0 1,-3 0-71,-2 0 0,-4 0 1,-3 0-41,3 0 0,-3 0 0,2 0-10,1 0 1,-2 0-100,3 0 83,-3 0-242,8 0 85,-6 0-126,3 2-307,-6-1-580,1 4-980,-4-5 1284,2 3 0,-10-6 0,-2 0 1</inkml:trace>
  <inkml:trace contextRef="#ctx0" brushRef="#br0" timeOffset="7162">1469 6 11106,'17'0'691,"6"0"0,-7 0-625,4-2 0,1 1 0,-4-1 43,2 2 0,-4 0-99,-3 0 0,-3 0-79,2 0 0,1 0 155,2 0 1,3 0-97,2 0 1,-5 0 0,-1 0 38,0 0 1,-2 0-89,0 0 1,-3 0 0,1 0-81,3 0 1,2 2-23,4-1 1,-5 1 0,2-2-120,1 0 315,5 0 0,-2-2 88,-1 1 30,-4-1-94,2 2-56,1 0-373,2 0 83,-8 0-60,-1 0-186,-7 0 271,2 0 117,1 0-665,-3 0-115,-1 0 1,-9 2 0,-2 1 0</inkml:trace>
  <inkml:trace contextRef="#ctx0" brushRef="#br0" timeOffset="8883">1750 60 9965,'3'22'-77,"-1"-4"83,-1-2 1,-2-5 100,-1 2 0,2-3 36,-2 2 0,1 2-45,-1 1 0,1-2-161,-1 2 0,0-1 45,0 2 1,0 1 150,0 1 1,1-5 102,0 2 1,0-3-25,1 4 11,0-3-137,0 5-51,2-2 1,-1 2-143,1 0 191,-2-2 38,-4 4-27,2-4-34,-5 7 0,7-7-51,-5 1-12,4 1 141,-4 1 304,5-2-275,-5 1 46,4-4 43,-3 2-150,1 3-38,-1-2-92,2 1 145,2-4-83,-2 2-26,1 0 38,-4 1 109,5 1-91,-3-4-67,3-1-117,0 1 40,-2-1-2,1 1 20,-1 0 66,2-4-69,0-1-60,0 1 85,0-2-37,-3 3-209,3 0 128,-3 5-381,3-7-290,0 6-432,0-4-295,0-4 208,0 0 932,3-7 0,0-3 0,2 0 0</inkml:trace>
  <inkml:trace contextRef="#ctx0" brushRef="#br0" timeOffset="10158">1361 1017 9664,'23'-5'2382,"-2"2"-2261,8 0-18,-5 1 0,-1 1-35,-1-1 0,-8 2 296,-5 0-93,1 0 1,7-1-7,2-1-61,-5 2-323,6-3 65,-8 3 75,7 0-16,-3 0-72,-2 0-27,-1 0-145,0 0 301,1 0 191,2 0-216,3 0-41,2 0 82,-3 0 32,0 0-44,-5 0-84,6 0-78,-9 3-40,7-3 126,-9 5 11,1-2 14,6 0-37,-6 2-10,7-4-3,-2 1-194,-1-2-72,1 0-453,-8 0-1280,-2 0 515,-4 0 1,0 0 0</inkml:trace>
  <inkml:trace contextRef="#ctx0" brushRef="#br0" timeOffset="12740">2594 482 9011,'-11'-9'1408,"2"4"-603,-11 7-550,-2 12-119,-2-2-163,-6 14 454,22-16-189,-8 7-18,7 1 13,-2-5-268,-2 13 147,2-7-40,2 1 16,-1 6 178,6-14-121,0 10 38,4-7-199,2 9 92,1-2-59,2 2-58,1-5 35,2 0 135,-2-3 55,4-2-27,-2-1-61,6-2 34,-3-3-39,2 3-109,3-3 186,-2 3-59,7-3 157,-6 0-120,0-5 31,-2 4-273,-1-3 57,8 4 121,-7-5-20,7-1-64,-1-2 101,-4 0-20,3 0-80,-5 0 62,1 0-98,0 0-115,-1 0 17,3-2-13,-4-1 63,6-3 67,-4 1 37,-1-1 13,3 1-80,-2-3-48,2 0 9,5-5 75,-8 4 21,2-4-17,-8 2 91,2-3 146,-1 1 162,0-1-318,-3 1-332,-1-3 1,-3-3 309,-5-8 305,-7-1 295,2 0-291,-4 6-369,10 16-186,-2-7 172,2-1 10,-7-5 0,0 1 280,-4 3 15,0 2-189,-5 2-319,5 2 22,-2-3 120,5 6 79,-2-4 1,-5 1-21,-1-2 0,-1 3 213,6 1 0,-1 0-135,2 1-123,-2-1-420,-1 4-373,2 0 139,-4 1 164,2 4-315,-4 1-323,1 3-1271,0-1 1564,8 1 0,3-1 0,6 1 0</inkml:trace>
  <inkml:trace contextRef="#ctx0" brushRef="#br0" timeOffset="14241">3134 71 10219,'24'0'1876,"0"-2"-1689,5 0 0,-10 0 0,1 1 1,-3-1-187,0 1 1,-3-2 0,1 2 0,0-1-1,-2 2 136,2 0 1,-1 0-1,0 0-65,-1 0 1,-2 0-1,-2 0 1,1 0-55,0 0 1,-1 0-1,0 0 1,0 0-14,2 0 1,0-2 0,1 0-30,1 1 1,-1 0-1,-1 1 1,0 0 57,0 0 0,-2 0 45,0 0 0,2 0 1,1 0 0,3 0-97,0 0 111,3 0-82,-4 0 1,6 0-13,-4 0 0,2 0-11,0 0 14,-6 0 0,3 1-41,-6 1 39,6-2 28,0 3-11,3-3-13,-1 0 1,-1 0-83,2 0 0,-3 0 2,2 0 1,-6 0 60,2 0 21,-3 0-66,8 0 205,-9 0-433,2 0-1996,-9 0 1082,0 0 538,-1-3-559,4 3 1,-2-3 0</inkml:trace>
  <inkml:trace contextRef="#ctx0" brushRef="#br0" timeOffset="15699">3518 152 6541,'0'-11'3868,"0"3"-3340,0 6 101,0 2-280,0 4-457,-2 5 1,-1 6 243,0 1-53,0 6 0,3-6-57,0 4 0,0-4 1,1-4 0,1 0 0,-2-1 1,2 1 2,-1 0 1,-1-2-1,0 0-31,2 1 1,-1-2 0,0 2-47,0 1 1,-1-3 59,0 2-63,0 4 87,0 4 0,-2 2 73,0 1-100,1-5 0,1 1-14,0 0 12,0-5 0,-1 9 146,-1-2 261,2-5-230,-3 7-33,3-7-374,0 4 184,0 0 242,0 2 27,0 1 3,0 0-173,0-1-56,0-2-156,3-2 119,-3 4 20,3-5 54,-3 3-26,0-3 1,0 1-95,0-4 38,0 1-263,0-4 120,2-1-33,-1-1-168,1-5-291,0 1-48,-1-3-1058,1 1 1443,-2 1-305,-2 0-838,1 2 1140,-1-2 1,2 0 0</inkml:trace>
  <inkml:trace contextRef="#ctx0" brushRef="#br0" timeOffset="16820">4296 590 9748,'-6'-3'1298,"2"1"0,12 2-1027,3 0 0,4-2-206,0 0 0,-1 0 0,0 0 66,-1 1 0,0-1 1,-1 1-1,1 0-152,1-1 1,-1 0 0,1 1 0,1-2-9,1 0 1,-3 1 0,1-1-1,-1 1 1,1 0 15,0 0 0,-1 1 1,-2-1-78,-1 2 0,1-2 1,1 0 260,0 1 250,-3 0-324,6 1-227,-8 0-1418,1 3-604,-6-3 1101,-2 5 1,-5-2 0,-1 3 0</inkml:trace>
  <inkml:trace contextRef="#ctx0" brushRef="#br0" timeOffset="18874">4956 493 11310,'8'14'1856,"0"-1"-1165,-2-2-551,1 4-76,2 2 156,2 0-75,4 6 95,2-8-50,2 8-59,0-6-4,-5-1-117,-1 0 70,0 0-357,1 1 247,0 1 67,1-1 13,-3-1-52,-1 0-55,-1 0 65,-4-2 66,2-1-70,2 1-81,-1-3-126,2 0 80,-1-3-89,-6-3 66,3-2 89,-7 2 26,3-5-1799,-3 3 1805,2-6 374,1-2 126,3-3-344,-1-6-111,3-4 0,-2-1 0,1-1 0,-1 3 21,-1 4 1,0 2 0,-1 2 69,0-1 0,0-2-31,3-3 0,-1 1-86,-1 0 121,1 4-106,-6-5-78,7 1 51,-1-5 1,7-2 122,0-1 112,-6 8 270,5-6-206,-7 5-282,5 1 193,-7-1-515,4 9 45,-3-4-512,1 6-897,-2-3-35,-3 6 771,0-4-266,0 2 606,0-2 1,2 0-1,1-1 1</inkml:trace>
  <inkml:trace contextRef="#ctx0" brushRef="#br0" timeOffset="19944">5745 498 11134,'1'24'814,"3"-2"-743,-3 2 1,3-3 0,0-3-141,-2-1 1,-1-5 193,1 2-13,-2-6-152,3 17-38,-3-12 35,2 13-53,1-4 53,5 0 80,-2-3-169,0 2 79,-4-7 8,-2 2 189,0 0-93,-2-5-128,1 3-56,1-6 120,1 0-368,1-3-449,-2 1-1383,0-1 375,2-2 1651,1-1 1,3-4-1,-1-1 1</inkml:trace>
  <inkml:trace contextRef="#ctx0" brushRef="#br0" timeOffset="22166">6037 622 10794,'14'0'515,"2"0"1,1 0-656,3 0 1,-3-1-1,-4-1 101,-2 1 0,2 0 0,0 0-23,1 0 0,-4 0 0,2-1-51,0 2 1,-3 0 86,1 0 247,7-3-45,-2 3 179,9-5-219,-8 4-100,3-4-85,-3 2 19,1-4 82,-4 1 166,1-5 7,-4 3 93,4-3-184,-1 0-37,4-2 3,-4 4-6,1-6 45,-8 9 52,-2-7-279,-8 7 413,0-4-175,-6 1 43,6 1-224,-10-5-193,4 7-360,-8-5 328,1 8 218,-1 1 158,3 2 480,-5 0-463,3 0 0,-4 0-96,1 0 91,-1 5-33,7-4-56,-21 18 10,17-8-111,-27 20-53,31-18 3,-14 12 52,19-16 21,-6 12 92,1-7-27,3 2-28,0 2-56,6-6-39,2 6 212,-2-4 98,5 7-98,-3-1 86,6-1-16,2-3-204,6-5-59,5-1 26,3-1 17,-2-1 28,1-1-56,-6-1 59,3 0-292,1-4 133,4-2 71,4 0-18,-7 0 227,3 0-38,-3 0-16,-1 0-141,5 0 71,20-2-1,-14 1-239,17-4-104,-25 2-7,-1-2 258,-1 0 193,1-3-176,-3 2 109,0-2-84,-6 3 40,1-1 54,-2 1-57,1 2-588,-4 0-1541,-2 3 1,-3 0 0</inkml:trace>
  <inkml:trace contextRef="#ctx0" brushRef="#br1" timeOffset="-13037">6500-848 5734,'0'5'0</inkml:trace>
  <inkml:trace contextRef="#ctx0" brushRef="#br0" timeOffset="24666">6751 417 13424,'-3'19'937,"1"-5"-957,-2 0 0,-2 3-14,3-1 0,-3-3 0,5-1 0,-1 1 0,2 3 78,0 1 0,0-5-31,0-1 1,0-1 0,0 1 0,0 2 47,0 1 1,0-2-8,0-1 0,0-1 26,2 2-45,1 2 57,3-2-11,4 5 10,-1-7-191,6 8-91,-6-2 70,2-2 219,-6 4 48,-2-6-409,7-2 256,1-2-29,6-5-59,2-3 166,-3-3-375,0-2 65,3-5 120,-3-7-17,-2-2 0,-4-3-83,-4 4 132,-3-8 350,2 7-87,-5-9-156,-2 4 452,1 10 89,-4 0-327,2 19-1,3-2-198,-5 20-12,4-7 72,-1 10 28,2-2-55,5-7 153,-2 4-127,8-2-44,-3-7-55,5 3 68,1-9-23,0 4-17,-1-4-227,0 2-128,1-5 134,5-1 173,-2-2 63,1 0 143,-2 0-79,1-5-88,6-5-22,-7-2 42,6-9 15,-10 4 1,-2-1 14,-4 2 0,-2 1-1,-2 0 0,2 3 72,0-5 0,-1 5 130,1-2-128,-3 5 0,4-10 9,-2 2-71,0 5 1,3-10-30,0 4 1,0 1 0,-2 1 71,-1 2 1,-1 0 0,1 1 2,0-1 1,-1 2 0,-1-1 104,1-1 0,0 5 71,-2-2 107,0-1-269,0 1-120,-3 0-1331,3 3 289,-3 5-1431,3 1 0,-2 6 1,-1 2-1</inkml:trace>
  <inkml:trace contextRef="#ctx0" brushRef="#br0" timeOffset="27541">7902 33 11490,'-8'19'137,"1"-3"0,3 1 1,2-2-1,0 0 7,0 1 1,0-3-1,3 1 1,0-1-26,1 1 0,0 2 1,-2 1-104,0 3 1,0-6 0,0 3 51,0-1 0,0-4 0,-1 1 64,-1 0 1,2-4 14,-2 4 0,1-4 18,1 4-181,3-1 13,0 7 46,2 0-27,0-2 211,1 1-73,-3-4-45,-1 7-97,-2-1-66,3 1-85,0-5 210,2 0-53,1-2 119,-1 2-42,-2-2-93,-1 1-51,-2-1-30,3 0 88,5 14-12,-4-14 166,3 14-169,-7-19-79,2 1 40,-1-7 330,1-1-259,-2 1-899,0-3 865,0-7 0,0-4-144,0-9 0,0 2-42,0 4 0,2-2 0,0 2-142,-1 0 744,0-1-238,-4 1 403,3-7-426,-3 6-230,3-3-11,3 7 182,5-2-131,5 4 102,7-1-46,-1 4 0,2 1 139,-3 2 0,0-2 114,-5 1 89,3-1-63,10-2 222,-10 3-315,7-1-148,-10 8-141,6 0 145,-2 0 91,9 4 58,-14-4-141,6 8-55,-4 0-9,-1 0-59,6 2-6,-5-2-144,0 0 145,-7 0-76,-1 2 142,-1-2-77,-2 7-109,-3-6 33,0 4 119,-10 2 38,6-8-54,-6 5 84,-3-7 1,2-2-78,-6 1 37,1-1-136,0 0-88,-3-1 31,-3 0 1,1-2 135,1-1 1,4-1 0,3-1-5,2 0 1,2 0 0,-1 2 59,-1-1 0,0 1 0,-3-2 450,-1-2-367,6 1-381,-9-4-1411,7 2-287,-5-9-668,4 5 989,4-6 1533,4 5 0,3 2 0,-1-2 0</inkml:trace>
  <inkml:trace contextRef="#ctx0" brushRef="#br0" timeOffset="30272">8573 482 10792,'-6'-6'3019,"3"3"-2918,-2 11 1,5 2-208,-2 4 44,1 3 63,1 5 0,0-1 109,0 1 36,0-5-109,-2 1 0,2-3 38,0 5 43,0-8 10,7 8-27,-1-8 31,7 4-4,4-2-86,2-8 33,5 1-57,-9-7-58,7 3 1,-6-3 65,8 0-432,-6-3 239,0-2 135,-4-6-17,-2 0 5,0-5-48,-3 2 65,2-4 28,-3 3-8,0-5 99,-3 5-132,1-1-101,-1-2 69,3 1 200,-2-2 55,-1 3-101,-7 0 26,-2 7 45,-4 2-305,5 2 231,1 4 824,2-1 0,2 10-782,0 4 1,-1 0 25,-3 4 0,1-4-243,-3 5 1,3-5 17,-1 2 125,2-3-154,0 12 1,-2-5 0,0 5 37,1-2 49,3 8 544,-2-20-429,5 15-332,-4-17-84,1 6 128,-2-2 195,0 2-138,0-2 169,0 2-166,0-2 25,0-2-42,0 3 80,-2 0 43,1 4-37,-1 0 78,2 0-27,0-2-6,0 2-59,0-7 34,0 3-194,0-3 43,0 4 87,0-2 86,0 3 199,2-6-65,-1 2-36,3-4-5,-3 2-89,1-2-48,-2 1 63,0-1-160,0 5-39,3-5-45,-3 1 182,5 1 135,-4 1-51,1-1-69,-4 2-99,1-1-17,-1-3 310,2 1 20,0-7-95,-3 5-119,0-2-92,-2 0-55,0 2 50,-1-4 55,1 3-29,-3-1 239,-3 0 101,-3 0-180,-12-3-61,13 0-23,-7 0-333,10 0-243,1 0 502,-12 0 267,4 0 264,-7 0-334,5 0-417,2 0 285,4 0-1121,2 0-1248,3 0 1450,0-3 0,5 0 0,1-2 0</inkml:trace>
  <inkml:trace contextRef="#ctx0" brushRef="#br0" timeOffset="33744">9624-48 8074,'-8'0'2629,"2"3"-1969,4 0-578,2 4 1,2 7 27,-1 4 0,1-4 0,-1-1-103,1-1 0,-2-1 1,2 2-1,-1 0 24,-1 0 1,0 0-22,0-1 1,0 2-12,2 3 0,-1-5 5,3-2 1,-1 4 0,1 2-1,-1-1 1,-1 0 0,0 0 27,-2-1 1,0-1-1,0-2-21,0 0 0,0-1 0,0 1 1,0 0-73,0 0 1,0-2-1,1 0-7,1 0 0,-2 4-81,2 1 1,1 3 145,1 1 0,-2-6 0,0 2 0,-2-2 39,0 0 1,0 1-12,0-1 0,0 0-14,0 3 0,0-4 5,0 1-19,0 3 0,0 2 126,0-1 24,0 7 54,0-5-222,0 6 91,0 0-20,3-7 14,0 7-149,0-10 143,2 2 105,-5-6-334,3 1-82,-3 2-176,0-1 252,2 1-155,-1-5-93,1 3-541,-2-5 368,0 1-602,2-4-483,-1 0 1565,1-1 1,-2-1 0,0 1 0</inkml:trace>
  <inkml:trace contextRef="#ctx0" brushRef="#br0" timeOffset="35216">9970 185 12333,'-16'16'-6599</inkml:trace>
  <inkml:trace contextRef="#ctx0" brushRef="#br0" timeOffset="34569">10008 455 13097,'-3'27'448,"1"-2"0,2-1-349,2 0-126,-2-2-57,5 5 56,-4-5-111,6 4-142,-3-6-272,4 11-8,-5-15-439,-1 4-740,-2-14-421,0-1 1566,0-5 0,0 3 1</inkml:trace>
  <inkml:trace contextRef="#ctx0" brushRef="#br0" timeOffset="36915">10603 244 8620,'3'-8'2861,"1"-7"-2447,-3 8-81,1-6-15,-2 5 9,0 0-5,0-5 99,0-1-276,0-7-133,0 3 0,0-5-14,-2 3 125,1 6-51,-6-6-109,1 8-69,-5-4 108,-7-2 0,6 9-104,-9-7-309,12 13 334,-3-4-5,3 6 46,1-1 482,-5 4-409,2 6 0,-3 4 0,2 5 0,3 1 0,3 0 0,2-2 0,2-2-8,1-1-15,0-4 0,1 1 0,0-1-83,-2 1 1,1 0 0,-1-1 44,-1 0 1,2 1 0,-2 1 0,1 0 49,1 0 0,-2 1 1,1 1-23,1-1 0,1-1 0,0 0 0,0 0 1,0 0 0,0 2 1,0-1-2,0 3 0,0-5 0,0 1 25,2 1 1,-1-3 0,0 3 130,0 0 0,0-3-24,0 4 0,0-3-49,1 3 1,0 2-27,0-1 1,0 1-14,-2-2 0,0-2-36,0 2 0,0 0 52,0 0 82,0-1 10,0 6-77,0 2-144,2 2 90,-1-1 18,4-4-29,-5-1-40,5 0-80,-4 0 160,3-2 48,-1 2-83,0-5-91,0 7-208,-3-8 91,2 7-175,1-10-12,0 1-833,0-4-1488,-3-3-1178,0 1 3740,2-6 0,1 0 0,2-4 0</inkml:trace>
  <inkml:trace contextRef="#ctx0" brushRef="#br0" timeOffset="37623">10219 531 12909,'32'0'588,"-2"0"0,-7 0 0,-10 0-516,0 0 1,-4 0 0,2 0-86,-1 0 0,0 0 1,1 0-1,0 0 1,0-1-82,-1-1 1,5 2 0,1-2 7,-1 1 1,-1 1 0,-3-1 13,0-1 1,-2 0 0,0 2 37,0 0 0,1 0-45,1 0-129,2 0 54,4 0-419,-3 0-839,-3 0-1281,-6 2 1903,-5-1 1,-5 4 0,-1-2 0</inkml:trace>
  <inkml:trace contextRef="#ctx0" brushRef="#br0" timeOffset="39510">10776 563 12685,'30'0'0,"1"0"0,-2 0 0,-5 0 354,-5 0 0,-5 0-435,-3 0 1,1-2 0,2 0 67,-1-1 0,-1 1 59,-1-1 1,1 0-58,2-1 3,-3-1 47,1 2-44,-3-2 1,5-1-55,1-1-38,2-2 51,0-2 60,-4 3 107,-5-2 76,-3 4-116,-2-4-28,2 1 75,-4-4-89,1-1 76,-2 3-25,-2-2-101,-1 7-173,-7-2 121,-2 5-301,-4 1 96,-3 2 255,-2 0-13,1 0 0,-2 2-19,5-1 1,1 3 0,2-2-85,1 1 0,2 0 0,-2 2-47,-1-2 1,3 1 140,-2 1 0,4-1 33,-3 0 1,1 0-43,-4 3 493,3-1-216,-3 2-90,3 0 44,-3 2-35,3 4-9,-3 5 1,6-1-157,2 2 2,3-6-16,4 1 69,3-1-85,-3 0 392,5 0-163,1 1-59,5-3-29,0 1 68,5 0-193,0-5 1,3-1-49,3-2 291,-8-3 64,3 1-86,0-1-201,0 1 1,5 2-63,-5-2 1,-1 0-27,-2-3 0,-3 0 48,3 0 19,2-3 1,-2 3 0,1-2-90,-3 1 1,-1 0-48,0-1 26,-1 0-46,8 2-243,-5 0-197,7-2-429,-8 1-865,-1-1 676,-4 2 586,-4 0 0,0-3 0,-3 0 0</inkml:trace>
  <inkml:trace contextRef="#ctx0" brushRef="#br0" timeOffset="40989">11754 352 9473,'-5'-9'1623,"-3"2"-1354,-3 7-159,-5 0-61,-3 0 1,-1 2 65,1 0 1,-1 2 16,2 0 0,4 0 339,-1-1 0,3 2-188,-4-1 1,2 2-77,-6 3-201,3-3 0,0 5 5,4-6-129,3 3 140,-5 3-6,1 0 36,2 5 2,0-2-54,8 4 0,-1-1-15,5 5-33,0-10-79,0 7-34,3-5 74,0 0 70,7 7-30,-6-9 143,11 8 78,-11-13 24,8 8-137,2-6-24,0-3 1,8 1 47,-4-4 33,-1 0-106,-4 2 20,5-2 0,0 1 10,2 0 1,-5-2-28,0-2 0,1 0-38,4 0 0,-5 0 0,-1 0-87,-1 0 0,-3 0 88,-1 0 1,2 0 2,4 0 0,-1 0 63,0-2 241,-4 1-334,7-1-483,-2 2-123,16 0-691,-14 0-1040,2 0 1489,-16 0 0,-3-2 0,0-1 1</inkml:trace>
  <inkml:trace contextRef="#ctx0" brushRef="#br0" timeOffset="43171">12063 401 11160,'0'14'130,"-2"3"-243,0-3 0,0 4 45,2-2 0,0-4-61,0 3 60,0-4 128,3 7 301,0-4-244,2 5-65,8 4-51,-6-12-26,10 8 49,-5-13 331,4 3-308,3-4 58,0-3-461,-2-4 195,1-1 12,-7-5-62,-3-5 116,-3 1 1,-5-8 62,0 4 53,0-2 1,0 0 196,0 0 14,0 3 249,0-3 459,0 3 51,0-1-790,0 5-233,0 4 221,0 4 255,0 0 0,0 12-454,0 1 1,0 8-132,0-2 0,0-1 1,0-2 59,0 0 1,0-3 0,0 1 25,0 1 1,0-3 0,0 3-1,0 0 0,0-3 0,0 2 0,0 1-24,0 2 1,0-2 89,0-2 1,2-2-1,0 2-21,-1 1 0,0-2 1,-1 3-1,1 3-189,1 4 254,0 0 0,-2-1 87,0-5-85,0 1 117,2-1 102,-1 4-129,1 1-38,1 2-6,-3 4-240,3-5 275,-3 0-52,0-3-62,0-5 75,0 5-95,-3 0-33,3 1 42,-3 4 8,3-7 56,0 4-73,0-6-47,0 1-77,3-2-61,-3 2-2,3-2 26,-1 2 205,-1-4-166,4-1 6,-10 7-48,4-10-438,-4 7 74,0-12-161,0 0 392,-9 0 1,-3 0 126,-3 0 1,3-2-1,6-1 1,0-1 99,-2 1 1,3 1 1158,-3-2-235,3 3-663,-3-4-458,2 0-723,5-4-1243,1-2 1356,3 1 0,1-4 0,-1 1 1</inkml:trace>
  <inkml:trace contextRef="#ctx0" brushRef="#br0" timeOffset="44654">12701 390 8213,'6'0'2444,"-1"-2"-2386,-15 1 1,1-1 186,-7 2-158,2 2-29,-4 1 0,3 3-59,-5-1-30,3 0 1,0 3 164,1-1 213,2 0 44,-4 3-286,-3 7-172,3-2 207,0 5-56,7-9-19,5 5-38,-1 0 6,4 1-82,3-1-20,3 0-74,2-2 138,0 0 44,1-4 135,-1-2-73,3-2 44,5-3 0,3 1-101,4-2-2,-4-1 0,2-1 1,-1 2 19,5 0 0,-6 0 0,-3-2 25,0 0 0,-3 0 0,0 0-69,1 0 1,1-2 20,2 0 0,-4 0 0,2 2-12,0-2 1,0 1 0,3-2-110,0 0 0,-4 0-76,1 1 70,3-2-78,0 3-288,5-4 65,-5 2-400,3 0-1277,-6-1 1339,-5 3-232,-4-1 0,-3 2 0</inkml:trace>
  <inkml:trace contextRef="#ctx0" brushRef="#br0" timeOffset="45833">13128-86 11993,'-9'18'641,"2"-1"0,3 3-712,0-3 0,3-4 0,-1 1 0,0-1 95,0-1 0,0 0 0,1-2 1,-1 1-1,1 0-54,0 0 0,0 0 0,0-1 67,-1 1 0,1 0 0,1 0 1,0 0-17,0 0 1,0-2 0,0 0 0,0 0 40,0 1 0,0 2 1,0 0 71,0 0 0,-1 3-87,-1 0 0,2-2 0,-2 0-24,1 1 1,1-5 0,0 2-51,0-1 0,0-1 0,1 0-24,1 3 1,-2-2 0,3 4 42,-1 1 0,-1-4 3,0 4 151,0-7 48,-1 9-162,0-5 6,0 9-18,0-1 0,0 0 37,0-2 22,0 0-50,0-2-184,0 1 90,0-1 29,-2 2-383,-1-3-1079,0-4-1022,0 1 184,3-11 1955,5 4 0,-1-7 0,3-1 0</inkml:trace>
  <inkml:trace contextRef="#ctx0" brushRef="#br0" timeOffset="47940">13306 412 12024,'20'3'867,"2"-1"-604,-8-2 1,1 0 0,-4 0-69,2 0 1,-4 0-193,2-2 0,1 1 1,2-1 47,2 2 0,-3 0-27,2 0 1,-5 0 1,6 0 1,-6-1-64,5-1 1,-4 2-1,2-3-130,0 1 142,1-1-6,0 0-47,4-2 275,-1 2-163,4-2-67,1-1 55,-1-1 121,-4-2 9,-1-2-14,-8 3-95,3-2-13,-3-1 67,0 2 201,0-1-243,-5 4 36,0 1-11,-6-3-313,-2 2 165,-8-4 0,-3 4 0,-3 1-62,3 3 1,3 1 0,0 1 83,0 0 1,2 0 0,-3 0-5,1 0 0,4 0 32,-2 0 1,1 0-1,-3 0-72,-3 0 73,6 0 17,-12 0 0,8 0-33,-6 0-40,4 2 56,-4 1 1,6 3 37,-4-1 114,3 3-102,1-2 137,-4 7 163,6-7 209,-9 9-319,2-1-205,2 8 1,3-4-42,9 0-117,3-7 131,-1 6 88,6-5-24,2 7-28,4-1-87,4-1-81,5 9 68,-7-13 173,8 7-103,7 3 4,-8-13 57,19 16-23,-22-22 0,6 6-30,-5-4 0,-1-3-12,1 1-7,-5-3 129,11 2 6,-10-3-64,12 2-67,-5-1 7,0 1-47,7-2 16,-8 0 1,8-1-31,-6 0 23,-6 0 0,4-1-74,-5 2 27,3 0 124,0-3-84,4 3-540,-1-5 245,19-1 29,-24 3-669,12-2-1658,-26 5 1519,0 0 1,-5 0-1,-1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52:12.069"/>
    </inkml:context>
    <inkml:brush xml:id="br0">
      <inkml:brushProperty name="width" value="0.13607" units="cm"/>
      <inkml:brushProperty name="height" value="0.13607" units="cm"/>
      <inkml:brushProperty name="color" value="#53D4FF"/>
    </inkml:brush>
  </inkml:definitions>
  <inkml:trace contextRef="#ctx0" brushRef="#br0">-16-11 11835,'20'0'1521,"9"0"-1228,4 0-132,-2 0-73,5 0-35,-21 0-65,6 0 74,-4 3 9,0 0 0,2 0-77,-2 2 168,-3-2-42,2 0-62,-2 2-26,-2-2-20,3 5-23,-6 1-53,5 2 25,2 2 34,-4-3 5,4 0 7,-5-2-191,0 1-106,1 7 99,-4-4-158,3 7 230,-5-8 45,4 10-68,-6-10-99,1 11 101,-8-4 18,-2 0-56,-4 3-157,-2-10 93,0 5-244,-5-4 262,1 2 0,-11-2 110,2-1 0,0-1 78,7-5 0,5-1 1,1-1-88,0 0 1,-2 3 239,-1-1 0,-1 0-152,1-1 239,4 0-184,-10-1 97,2 2 1,-8-2-42,2 2 642,4 1 203,6-3-1018,-4 2 294,13-4 0,2 1 0,12-2-28,2 0 1,3 0 0,-1 0 0,-1-1-161,0 0 0,-1 0 17,0-1 0,3-1 65,0-1 72,0 2-100,14-1-25,-13 3-7,16 0-48,-14 0 54,3 0 79,-6 0-46,-1 0-25,-5 3-65,4 0 25,-1 2-9,2 1 137,1 0 149,3-1-163,0 1-99,-6 2-15,2 5-133,-7 0 95,5 3 96,-3-3 67,3-1 36,1 4-47,-4-2-129,0 3 7,-2-3-10,-1 4 19,1-5 10,-1 5-21,-2-6-102,0 4 81,-3 1 0,-3-1-16,0 1 47,0-5 11,-2 1-10,-3 3 5,2 0-11,-7 7 27,4-8-25,0 1 42,-1-2-24,1 0 15,-7 0-42,-1 2-58,2-1-36,-5-2-12,5-4 0,-5 1 130,0-3 1,4 0 0,0-3 15,0 0 0,6 0-10,-10 1-26,3 1 1,-6-1-70,-1 1 78,9-3-75,-6 2 1,5-3-38,-6 2 10,4 1-412,2-5-1642,4 5-788,3-4 2098,4 1 1,10-9 0,2-2 0</inkml:trace>
  <inkml:trace contextRef="#ctx0" brushRef="#br0" timeOffset="-2625">1 0 10171,'0'18'111,"0"-1"0,0 1-103,0-2 0,0 0 1,0-3-69,0 0 0,0-2 84,0 1 1,0-1 0,1 0 0,1 0-25,0 0 1,-2 1 0,1 0 0,0 1-93,1-1 0,0 0 1,-2-1 73,2 0 0,-1 0 1,1 0-120,-2 0 1,0 1 0,1 0 0,0 1 78,1 0 1,0-2 0,-2 1 0,0-1 51,0 0 0,0 0 0,0 0 0,0 0 0,0 0-23,0 0 0,0 1 0,2 0 0,-1 1 21,1 0 1,-2-1 9,0 1 0,2-3-12,0 1 1,0 1-157,0 3 1,1 3 129,0 3 1,0-2 10,-3 2 0,0-7 46,0 1 1,-1-5 24,-1 3-65,2-3 0,-4 5 1,1 0-44,0 1 1,2-5 60,-1 4 0,1-3 177,1 3 35,0-5 124,3 12-58,-3-13-77,3 19-256,-3-18-65,0 9-689,0-8-778,0 0 1221,0-2 0,2-9 0,1-4 0</inkml:trace>
  <inkml:trace contextRef="#ctx0" brushRef="#br0" timeOffset="987">809 405 8459,'-6'0'4279,"1"0"-2121,5 0-1899,8 3 0,-1-3 58,8 2-352,-5-1 1,8-1 0,-3-1 17,2-1 0,0 2 0,-4-2-116,0 1 0,-2 1 0,0 0-278,1 0 0,0 1-1014,1 1-2302,0-2 2546,3 8 608,-6-4 1,-2 4 0,-8-3 0</inkml:trace>
  <inkml:trace contextRef="#ctx0" brushRef="#br0" timeOffset="3815">1397 927 10922,'11'0'1834,"2"-2"-1607,2 0 0,0 0 6,1 2 1,-3-2-79,2 1 0,0-1-144,0 2 0,1-2 0,0 0-82,-2 1 1,-2 0 0,-3 1 63,1 0 1,3-2 1,2 1 1,2-2 15,1 1 1,-4 2 46,0-2-27,-3 1-75,8 1 1,-2 0 20,5 0 1,-8 0-5,-3 0-258,2-2 19,0 1-123,5-1-424,-9 2 185,-1 0-1630,-5 0 325,-1 0 998,-1 0 810,4 0 0,-2 0 0,3 0 1</inkml:trace>
  <inkml:trace contextRef="#ctx0" brushRef="#br0" timeOffset="1949">1469 61 7990,'-7'0'3784,"0"0"-3104,6 0 854,-1 0-1396,12 0 1,-5 0 0,8 0 0,-2 0 0,1 0 111,0 0 1,0 0-201,1 0 0,1-1 1,1-1-1,1 0 1,1 2-36,-1 0 1,3 0 0,0-1-1,0 0 1,1-1-139,-1 1 1,0 0 0,0-1-86,-2 1 1,3-3-1,-4 1 1,1 1 63,-2-1 0,1 0 0,-1 1-400,-1 1 55,-3 0-674,-3 1-1651,-10 0 1331,-7 5 1068,-5-1 1,-1 4 0,5-3 0</inkml:trace>
  <inkml:trace contextRef="#ctx0" brushRef="#br0" timeOffset="3008">1663 100 6712,'0'-8'6950,"0"2"-7059,-3 21 1,2-3-1,-2 11 176,0-6 0,1-3 1,2-3-1,0 0 1,0 0-322,0 0 1,0 2 0,0 0 0,0-1 154,-2 0 1,1 0-1,0 0 1,0 1 74,1-1 0,0 0 0,-1-1 58,-1 0 0,2 0 1,-2 1-1,1-1 0,1 0 66,0 2 0,0-3 0,0 1-80,0 0 1,0-3 0,0 2-1,0-1-1,0 2 0,2-2 0,0 0 0,-1 2 1,0 1-1,-1 1 0,0 0 0,0-1 113,0 1 1,0-1-1,-1-3-34,-1 1 1,2-2-52,-2 1 0,0 1 0,-1 2 1,1 3-33,-1 6 0,-1-6 12,3 2 0,-1-5-56,2 1 1,0 1 33,0 1 1,0 0 3,0 0 214,0 3 136,0-3-315,0 7-12,0-8-127,0 5 69,0-5-80,0 0 86,0-3-26,0-3-61,0-2-306,0-3-41,0 2-23,0-2-210,-3 3-538,3 2-611,-3-5 945,3 2 323,3-15 0,0 3 0,2-9 1</inkml:trace>
  <inkml:trace contextRef="#ctx0" brushRef="#br0" timeOffset="5629">2327 416 7336,'3'-8'3345,"-8"2"-3239,-4 4 1,-9 6 57,2 2 0,4 0 0,4-1 162,-2 0-169,-8 10 0,0 1 546,-2 6-468,7-9-204,-5 17 0,12-19 1,-2 9-1,3-6-39,4-1 0,-1-1 76,0 3 1,-1-5 0,2 2 0,-1 0-1,-1 1 1,0 3 106,0 1-166,2 3 0,-2-1-70,3-1 72,0-2-9,3 3 27,2 1 70,4 1-61,5-3-28,2-7 25,1 0-83,5 0 203,-5-2-82,0-1 317,-1-2-279,-2-1-132,5-2-132,1 0 71,-3-3 32,1-3 9,-6 0 88,4-2-39,-2-1 15,3 1 7,0-1-25,-1 0-3,1 1-14,-1-3 8,1-1-6,-3-2 6,2 0 6,-4-3 110,-1 3-33,-1-3 39,-3-2-21,1 6-48,0-13 70,-2 11-4,2-13 63,-3 6-71,1-1 2,-3-2 25,-1 8-9,-2-5-19,0 5-35,0 0-90,0-2-129,-5 2 361,-1-3-114,-7 0 122,1 3-61,-2 1-95,1 1-212,4 1-35,-4 0 157,4 3 1,-6-2 60,-2 2 0,3 3 43,1 4 1,4 0-48,-4 1-1438,0 0-2325,-1 2 1510,-2-1 1429,9 2 1,-3-6 0,7 0 0</inkml:trace>
  <inkml:trace contextRef="#ctx0" brushRef="#br0" timeOffset="6725">2793 23 7877,'-11'0'2504,"2"2"-2016,3-1-136,4 1 0,10-2-80,5 0 1,-1-1 0,2 0 75,1-1 0,-4 1-289,0 1 1,0-2 0,1 0 0,1 1 0,1 0 0,0 1 0,0 0 0,0-1 0,-1 0 0,-1-1 0,1 1 0,0 0 0,0 0 0,1-1 0,-1 1 0,1 0 0,-2 1 7,0 0 1,-1 0-72,2 0 0,-1 0 1,1 0-1,-1 0-35,-1 0 0,-2 0 1,0 0 41,1 0 1,2 0-1,2 0 3,0 0 0,-4 0 0,2 0 0,-1 0-49,1 0 1,-2 0 21,1 0 0,1 0 2,3 0 1,1-1-87,1-1 1,0 2-322,1-2 74,-5-1 366,9 2 548,-14-1-663,8 2-220,-8 0 285,5 2-24,-3-1-1538,1 1-1655,-11 1 2636,-11 0 1,1 2-1,-6 1 1</inkml:trace>
  <inkml:trace contextRef="#ctx0" brushRef="#br0" timeOffset="8017">3092 78 8255,'0'-12'3474,"0"10"-3325,0 13 0,-1-1 0,0 9 1,-1-4-1,-1-2 0,0 0-278,0 0 0,2-1 1,-1 1 126,1 1 0,1-4 1,0 1 19,0-1 0,0 3 0,0 2-5,0-1 0,0-3 1,0-1-1,0 0 4,0 0 0,0-1 1,1 1-22,1-1 1,-1 4-1,2 2 22,-1-1 1,0-2 0,-2-1 35,0 0 1,2 2-25,0-2 1,0 2-30,-2 2 1,2 1-1,0 1 31,-1-1 1,-1-3-2,0-2 305,0 4-229,-2-1-47,1 8 1,-5-2-90,2 1 32,1-1 104,3-3-32,0 2 85,0 4-116,-3-1-18,3-5 4,-5 1 10,4-6-50,-1-1-90,2 5-104,0-6 157,0 8-214,0-6-1,0 4-477,0-7-374,0 2-56,2-8 19,1-1-616,0-2 1375,0 0 0,-3 0 1</inkml:trace>
  <inkml:trace contextRef="#ctx0" brushRef="#br0" timeOffset="9745">4128 522 8396,'-19'2'1365,"1"-1"1,15 2-1,11-2 1,9 1-1277,0-1 0,-4 0 0,-2-1 0,0 0 0,2 0 0,0 0 0,1 0 0,2 0 0,0 0 0,2 0 0,0 0 0,2-1 0,-1 0 0,2-1 0,-1 0 0,-1 1-320,-2-1 164,1-3 1,-4 5-232,1-2 1,-1-1 208,-1 2 288,-2-4-2175,0 5-710,-5-3 1676,-21 13 1,8-5 0,-13 8 0</inkml:trace>
  <inkml:trace contextRef="#ctx0" brushRef="#br0" timeOffset="11423">4770 472 12403,'-1'-6'3162,"7"13"-3095,-5-1 118,12 17-88,2-9 1,-3 6-51,-1-1 0,-3-4-103,1 0 1,-2-3 0,1 2 76,0-1 0,-2-3-346,2 1 367,-2-1-6,7 9-12,-1-4-65,5 7 22,-4-6-223,-2 6 123,-2-7-300,-1 4 220,0-6 133,0-1-52,1 1 290,-1-1-311,-5-4-65,2 0-5,-4-2-77,1-3-252,1 2 345,-3-5-72,5 3-9,-4-6-40,4-2 149,-5-4 193,3-4 94,-1 1 366,1-9-208,5 3-203,1-7 0,0 4-33,-2 3 1,-1-1 23,0 5 1,2-2 47,1-2-136,-1 7 184,2-7-45,-3 4-114,3-3 1,-2-4-1,2 2 1,-1 2 1,-2 6-4,0 0 0,2-1 138,0-3 170,2-1-143,0-1-48,-5 6-1147,-1 3-3737,-5 5 2527,0 1 1426,5-1 811,-2-3 0,5 0 0,-2 1 0</inkml:trace>
  <inkml:trace contextRef="#ctx0" brushRef="#br0" timeOffset="12425">5552 405 9531,'-7'-3'3762,"2"3"-2991,5 3-533,3 3 0,-2 4-209,0 1 1,0 5 0,-2-1 148,0 1 1,0-3-181,-1 0 1,0 0 0,0 1 0,1-1-246,0 1 137,3 1 0,0-1 0,1 2 8,-1-1 0,2 1 96,0-1 1,-1-1 57,-2 1 1,0-1-32,-1 1-45,0-1 1,0 0 12,0 1 8,0 0-22,-2 3-105,1-7-51,-1 14-336,2-14-195,2 5 179,-1-11-1820,1-2 1335,-2-3 1,-2-8 0,-1-1 0</inkml:trace>
  <inkml:trace contextRef="#ctx0" brushRef="#br0" timeOffset="14893">5812 566 7264,'-9'0'2254,"-1"3"-1436,6 0-93,-1 0-30,10-1-395,4-2 32,10 0 23,-1 0-422,8 0 79,-6-2 1,4 1-85,-6-1 1,0 1 17,-1-1 152,-7 2 21,13-5-22,-11 4-57,7-4 19,1 5-54,-3-3-34,-1 1 26,0 1-19,-4-6 20,2 5-1,-6-5-1,3 4-37,-3-3-5,6 1 157,-5-1-33,4-2 7,-7 2-72,7-4 22,-4 1 2,2 0 93,-3 1 66,-2 3 20,-1-1-50,-1-2-86,-2 2-22,-2-4 62,-2 3-108,-4-5-68,-8 2 34,0-1-229,-5 1-133,4 6 431,-10-6 89,13 9-20,-13-6-75,11 6-51,-6-2 0,0 3-4,1 3 7,2-2 54,1 6-5,-3-3 1,2 5 119,0-4-66,1 5-161,-1-2 70,0 6-102,0 3 70,4 2 5,-1 1 19,3 0 122,-3-4-80,1 5-42,3-5 54,2 3 34,6-6-69,2 1-25,0-2 7,2 4-113,1-2 28,8 0-75,1 2 450,2-7-65,-1 4-236,20 8 72,-18-9 18,20 8 12,-29-14 27,7-3-115,1 2 0,0-5 0,3 2-82,-4-1 61,-6-1 23,8 0 78,-5 0-120,6 0-136,0 0 35,1 0 59,0 0 83,0-3 13,-1 3-102,-5-5 55,5 4-9,-4-4 36,4 2-10,1-2-36,0-1 22,7 1-7,-9 2-59,1 0 37,-5 1-814,-5 1-1367,0-1 1682,-1 2 18,-5 0-736,3 0 0,-3 0 0</inkml:trace>
  <inkml:trace contextRef="#ctx0" brushRef="#br0" timeOffset="17670">6543 355 10946,'-2'17'1264,"1"18"-1357,-1 2 297,2-3-78,2-2 49,1-11-10,0 9-163,0-11-34,-3 5-78,2-6 115,1 4 156,3-8-10,-1 0-97,-2-3-70,0 5 35,-3-6-109,0 5-122,2-6 19,4-1 32,7 0 109,0-5-266,0 0 133,3-3 212,-9 2-62,8-1-14,-6 1 91,2-4-54,0-4 5,-2-2-211,-4-6 16,0 3 461,-4-6 278,4 1-499,-5-16-73,3 11 178,-3-7-81,0 19 219,0 1-143,0 5 1158,0 1-1452,0 12 71,0-3 78,0 12 60,0-5-23,0 2-130,0-1-51,2 1 24,1-5 56,3 3 98,0-3-14,4 0-136,-1-2 86,2 1 112,2-4-58,-4 2-147,5-4 43,-3 0 102,-2 0 36,13-1-24,-7-1 62,9-2-116,-8-2 78,-10 1 47,7-1 56,-5-1 87,4 0-24,2-3-143,-3-2-101,-3 2 63,-2 1-6,-1-3-9,0 2-4,4-5 182,2-7 1,-3 3-111,-2-5 1,-2 10 0,-2-2 60,0 3-30,1-1 169,-3-4-256,3 0 1,-3-6-27,0 2-17,0 1 0,0 5 178,0 1 194,2-7-137,1 5 45,0-8-110,0 7-85,-3-8 13,2 4 216,-1-8-95,1 13 76,-2-5-473,0 9-81,-5-2 17,2 5-392,-3-1-757,4 6-1673,2-1 0,0 2 0</inkml:trace>
  <inkml:trace contextRef="#ctx0" brushRef="#br0" timeOffset="20209">7679-16 7648,'0'-6'1747,"0"1"0,-4 11 0,0 6-1840,0 7 0,0-5 1,0 5 208,0-4 1,3-5 41,-1 1 1,1 2-1,2 1-39,1 2 0,0 0 1,2-1-90,0-2 1,-2-3 0,1-1 0,0 1-62,0 1 1,-2 2-15,1 2 96,-1 1 1,-1 3 43,0-1 0,0-2 17,0-3 1,-2-1 122,0 1-484,5 4 163,1-2 115,11 8-4,-5-3 194,1 1-24,-6-3-8,-5-4 33,-2-2-156,1 9-325,-1-6 229,4 9 62,1-9-16,3 3-27,-3-6 22,-1 2 66,-2-3-67,0 0 20,0 0-300,0-3 133,0 0 189,3-2-157,-3-3-233,0 7-85,0-8 11,-3 5 166,3-7-15,3 0-35,0-5 185,2-1 1,-1-12-20,0-2 0,-3 1 41,1 0 1,-1 8 142,1-2 1,-2 2 242,2-2-147,-1 1 212,-1-7-353,0 5-97,2-8 85,6 5 289,2 0-92,6 4 240,-5 4-348,3 1 0,1 5 18,-1 1-90,6-1 298,0 0 39,3 0-26,1 0 43,-4 3-58,-1 0-38,-5 5 62,0-4-295,-1 9-20,-4-6 84,7 9 22,-7-4-66,2 7-97,-5-2-110,-4 6-17,-2-6 63,0 7 16,0-11 87,0 8-154,0-9 69,3 7-40,-3-4-33,3 2 125,-3-3 108,-5-3-52,4 0-41,-9 0 13,8-2-96,-5 0 1,-2 1 17,-4-2 0,-2 0-73,0-1 1,4-3 33,-4 1 0,1-1 0,-2-1 19,2 0 0,2 0 1,3 0 59,-1 0 0,1 0 0,-1 0 137,-1 0-177,2 0 457,-14-3-184,12 3-667,-12-3-1473,9 1-1220,2-1 1402,1-5 1439,8 1 0,1-1 0,2 3 1</inkml:trace>
  <inkml:trace contextRef="#ctx0" brushRef="#br0" timeOffset="22823">8299 428 12517,'-3'25'498,"-1"-1"-544,0-6 1,4-5 0,1-2-107,1 5 237,1-3-90,2 10 71,1-6 129,-1 1 21,1-2-6,-3-5-18,4 5-130,-3-4-56,7 4-9,2-7 45,2-4 51,4 0-44,-2-4-60,-1 1 19,1-2-238,2-2 154,-4-1 43,6-5 29,-9-3-188,4-1-101,-7-6 150,-4 5-41,0-5 252,-2-1 110,0 1-200,2-6 12,-2 6 153,5-1 270,-2 5-190,2 1-128,-5 1 113,0 1-84,-3 3 157,0-3 195,0 8 64,-3-5-33,3 8-260,-5 2-208,2 12 0,0 1-85,1 5 0,1-5-11,1 0 0,0-5 63,0 5 1,0-2-83,0 1 1,0 1-26,0-3 363,3 3-240,0 33-41,0-21-119,2 25 135,-5-32 52,5-3-104,-4 1-89,1-3 340,-2 4-49,-2-5-22,-1 5-78,0-5-450,-2 11 279,4-8 63,-1 5 60,2-5-21,0-3 141,0-1 21,0-4-102,0-1-1,0 0-135,2-2-75,-1 2 98,1-2-89,1 2 106,-3-2-42,3 4 63,-3-3 20,2 3 133,-1-1-13,1-1-78,-2 0-21,0-2-4,0-1 27,-2 1-119,-1 0-21,-3-1 20,-4 1-43,-2 2 71,0-5 71,2 5 9,4-8-94,-2 5-32,0-4-65,-6 4 53,3-5 81,-8 3 493,7-3-57,-4-3-87,2 0-237,0-2-200,-5-1-125,-1-2 47,-2 2-387,5-2-628,1 3-2927,7-1 3259,4-2 0,7-1 0,4-2 0</inkml:trace>
  <inkml:trace contextRef="#ctx0" brushRef="#br0" timeOffset="26006">9401-120 9241,'0'-6'2051,"0"1"-1944,2 5-65,-1 15 1,3-8 0,-2 10 0,-1-5-104,0-1 1,-1 2 0,0 0 0,2 0 14,0-1 1,-1-1 0,0 0 9,1 0 1,-1 1 0,1-1 0,0 0 0,0 1 37,-1-1 0,0 0 1,-1 1-1,2-1 45,-1 0 0,1 2 0,-2 0 1,0 1 0,0-2 0,1 0 67,1 1 1,-2 1 0,2-1 0,0 0 4,0-1 0,-2 1-82,2 0 1,1-3 0,-1 2-7,1 1 0,-2-1-69,1 3 0,1-2 0,-1 1 0,-1 0 0,0-1 39,-1-2 1,0-1 96,0-1 0,0 1 1,0 4-94,0 1 0,0 0-14,0 2 0,0-6 27,0 2 1,0 3 47,0 3-44,0-6-32,2 11 213,-1-11-108,4 9-87,-5-5 1,3-3-5,-1-3 10,-1-2-68,1-1-13,-2-2-89,0 5 76,0-5 112,0 5-8,0-5-567,0 5-788,0-5 295,0 2-319,0-2 337,0-3 652,5-8 0,-1 0 0,4-5 0</inkml:trace>
  <inkml:trace contextRef="#ctx0" brushRef="#br0" timeOffset="27452">9733 128 9648,'3'-6'-2705,"0"1"2402,3 8 1,-3 0 0,-1 2 0</inkml:trace>
  <inkml:trace contextRef="#ctx0" brushRef="#br0" timeOffset="26862">9773 405 10583,'0'32'925,"0"-6"-943,2-5 1,-1-3 41,1 1 1,-1-7 0,0 1-258,1-2 257,0-4 31,-2 9 0,1-8-7,1 4-103,-2 1 53,3-1-7,-3 8-9,0-5-126,2 4-564,-1-5-46,1 1-303,-2-7-560,0-3 219,3-5 1398,0-5 0,0 2 0,0-6 0</inkml:trace>
  <inkml:trace contextRef="#ctx0" brushRef="#br0" timeOffset="29878">10015 501 11714,'23'0'520,"-1"-2"1,-5-1-289,-2-1 1,-3 1 0,-3 2-176,1-1 0,1-2 0,1 2-37,1 1 0,-1 1 0,0-1-169,-2-1 0,1 1 105,1 0 1,-1 0-1,2 0-91,-1-1 1,1 1 0,-1-2-33,-2 1 1,-2 0 0,1 1 0,0 0-508,2-1-278,-6 0 282,10 2 245,-13 0-819,6 2 0,-8 2 0</inkml:trace>
  <inkml:trace contextRef="#ctx0" brushRef="#br0" timeOffset="29256">10376 145 10523,'1'-21'1263,"1"2"-1011,-2 5 1,3 1 40,-1 4-154,-1 1-200,1-1 470,-2-4-247,0 0 170,-2-6-277,-1 7 1,-3-3 32,1 1-104,1 6 1,-1-4 33,2 3 0,-1 1 0,1 2 38,-2-1 1,0 4-58,0-3 16,2 4-22,-7-3 18,3 4-25,-7-1 91,5 2-115,1 0 1,2 2-31,-2 2 1,4-1 83,-2 1-12,2 0 1,-4 3 22,-2 1 1,2 1 0,1-1 1,0 4 0,3 0 1,1-2-45,-2 2 0,2-3-8,-1 2 0,3-4 0,-3-2-3,-1 3 0,2-1 0,0 5 0,1-3 1,-1 2 45,0 0 0,0-1-3,2 3 1,0 2-93,-1 0 1,0 2-58,0 1 0,-1-4 241,1 1-14,2-3 0,-3 4-84,3-1 0,0 1 56,0 1 0,0-2-34,0 0 0,0-1 62,0 1 1,0-3 117,0 3-145,0 1 0,0 6 6,0 1 0,0-7-8,0-1-109,0-3 1,0 3 72,0-1 1,1 1 50,1-2-65,-2 3 0,3-7-8,-1 0-1,1 3 0,1-3 23,0 2 33,-3 1-8,2-4-2,-3 6-139,0 1 62,0-1 19,0 7-248,2-10 44,-1 7-37,4-9-71,-4-3-93,1 2-873,1-7-3788,-3 1 4733,3-9 1,-3 2-1,0-6 1</inkml:trace>
  <inkml:trace contextRef="#ctx0" brushRef="#br0" timeOffset="31936">10551 496 9973,'11'2'1585,"-1"2"-1295,-1 1 1,0-1-70,3-1 233,-1-1-290,5 0 1,0-2-99,5 0 0,-6 0-16,2 0 0,-8-1 1,3 0 30,-3-1-9,0-2 0,7 1-87,1 0-8,1-2 1,-4 3 6,-1-1 1,4-1 44,0-2 0,-2 2 23,-4 1-4,0 1-36,-2-3-13,2 2 1,0-3 103,2-5-99,-7 4 1,4-7-33,-8 8 17,-1 4 1,2-9 30,-1 4 127,-2 0-44,3 0 53,0 1-54,-3-3 48,3 1-47,-3 2 0,-3 2-111,-1 0-126,-1 3 0,-5-4 0,-7 4 15,-1-3 0,-1 3 36,9-1 0,-5 1-2,-2 1 0,2 0 59,2 0 1,0 0-131,0 0 0,1 0 7,-1 0 279,-2 0 79,-1 0-180,-4 3 1,-4-1-1,4 3 90,6-1-96,1-1 1,5 3-4,-1 0 1,-1 0-28,2 1 0,0 0 5,1 0 1,0-1 0,0 0-2,1 0 1,0-1 0,0 1 18,1 0 1,-3 0 0,1 1 111,0 0-118,3 1 37,1 0 82,3 6-36,0-2-82,0 7-19,0-2 35,0-2 4,0 7 22,0-5 0,3-2-68,0 1 1,5-10 33,-1 2 1,1-2 75,0 0 1,-2-3-54,2 1 1,-2-2 99,-1 2-107,9 0 0,-3-1-64,4 1 17,1-3-17,-4 2-23,10-3 1,1 0 67,5 0 151,-9 0-70,1 0-40,-5-3-67,5 3-83,2-3 0,0 3-79,-1-2 93,-9 1 1,4-2-58,-5 1-219,3 2-336,0-6-1547,-2 3 1145,-1 0 17,-3 1 0,-5-1 0,0 0 1</inkml:trace>
  <inkml:trace contextRef="#ctx0" brushRef="#br0" timeOffset="33471">11560 303 10102,'-13'-6'269,"0"0"49,0 4 20,2 0-62,-1 2 25,-12 0-100,5 0 0,-7 0 12,10 2 0,0-1-20,7 3 1,-4 0-125,0 1 0,2-1 1,0 0 49,1 0 0,3 0-26,-2-1 0,-2 1 0,1 2 0,2-1 15,-1 1 0,1 0-59,-2-1 1,2 1 0,2 0-49,-2-1 0,4 1 65,-2 0 1,0 2-31,-1 1 0,-1 1 9,2 1-71,3-4-54,1 9 26,2-4 23,0 7-7,0-4-14,2 4 1,0-7-12,1-1 67,-1 0 0,1-5 1,-1 3 14,1-1 1,1-4 0,-1 2-11,2-1 0,0-2-49,0 1 0,1-2 34,0 1-23,2 1 1,0 0 53,1 0 0,4-3 22,-2 1 1,5-1 73,-1 1-115,0-1 0,0 3-36,2-2 1,-4 0 9,2-2 1,-4 0 0,3 0 0,-1-1-15,-2-1 37,1 2 363,0-3-175,0 3-195,6 0 0,-1 0 0,1-1 10,-2 0-123,-4 0 1,1-2-17,0 1 0,1 1-27,-3-3 1,2 2 12,0-2-233,-5 3-556,5-1-270,-11 2-106,5 0 0,-7 2 0,0 1 1</inkml:trace>
  <inkml:trace contextRef="#ctx0" brushRef="#br0" timeOffset="35941">11837 360 10174,'0'-6'1184,"0"1"-970,-3 22 0,3-4-100,-2 12 1,1-6 101,1-6-321,0 1-33,0 1 91,0 9-118,0-8 197,0 11 82,0-7-47,0 0 1,3-2 193,3-5-174,2-2 0,5-7 21,0 0-30,-5-3-204,3 1 109,2-2 0,3 0 2,5-2 1,-9 1-51,-3-3 60,-3 0 1,4-3 0,-3-1-44,0 1 0,-2 0-302,1-4 279,-4 0-81,3-9 0,-5 5 28,0 1 106,0-9 588,0 12-367,-3-17 2,2 9 169,-1-4-215,2-1 412,0 9-385,0 1 70,2 3-56,-1 7 486,2-1-579,-3 5 0,0 7 0,-1 3-95,-1 3 0,1 2 1,-2 0-12,0-2 0,1-1 1,2-1-148,0 1 0,0 1 0,-2 0 1,1 0 68,-1-1 1,2 1 0,0 0 66,0 2 1,0-4 0,0 0-53,0 0 0,-2-1 169,0 2 1,0-1-49,2 3 1,1-2 34,1 1-52,-2-4 0,3 9-22,-1-3 2,-1 0 297,1-2-260,-2 2-13,0 23 3,0-19 4,0 9 148,0-18-147,0 2-33,0 0-54,0 1-57,0-1 75,0 0-100,0 4 18,3-4 34,-3-1 18,5 0 24,-4-2 33,2 4 106,-3 2-97,0-1-77,0 0 14,2-5 67,1-1 140,0 0-22,0-1-113,-3 3 0,-1-2-53,-1 2-39,2-5-97,-3 0 83,3-1-54,0 4 59,-2-2 84,1 5 54,-1-5-53,2 0 1,0-1-400,-3-2 225,0 0 70,-3 2 173,1-2-181,2 0 82,0 0-221,1-3 105,-4 0 18,2 0 0,-12-3 96,1-1 0,0 1 112,4 0 0,0 1 203,-2-2 261,4 3-358,-2-4-385,3-1 1,2-8-255,-2-1-971,5 4-2398,-2 3 2970,4 5 0,-2-8 0,3 2 1</inkml:trace>
  <inkml:trace contextRef="#ctx0" brushRef="#br0" timeOffset="37259">12451 343 8097,'4'-6'2024,"1"3"-1084,-5 1-726,-5 2 31,-4 2-3,-8 1 0,-2 3-82,0 0 1,7-3-77,2 1 1,3-2-1,-3 2 1,1 0-85,1 1 0,0-1-23,3 0 1,-1-2 0,0 1-21,1 2 0,-3 0 0,-1 0 62,0 1 0,1-2 0,2 0 41,1 3 1,-1-4 0,0 4-49,1 0 1,1-4 0,0 4 3,0-1 1,1-2-1,-1 3 100,0-1-17,1 0-91,-2 5 1,2-1-221,-3 4 142,3-4 24,1 1 13,4-2 0,6-2 264,3-2 86,2-3 1,2 1-102,2-1-87,1-1 0,-3 3 0,-1-2-23,2-1 1,-6 0-40,4-1 0,0 0 0,2 0 1,-1 0 0,0 0-117,0 0 1,1 0 79,-3 0 1,2-1 0,-1 0 0,0-1-100,0 1 0,-3 0 0,-2 1 39,-1-2 1,2 1 0,0-1 0,2-1 37,3-1-27,-1 2 0,0-3 0,-3 3-513,-2-1-459,2-1 119,-5 1 0,-2 1-460,-6 4 1,-3 1 0,-6 3 0</inkml:trace>
  <inkml:trace contextRef="#ctx0" brushRef="#br0" timeOffset="38533">12948-177 8340,'-3'-3'3219,"-3"3"-2586,0 5 1,3 3-482,-3 6 0,3-3 0,0-4 0,1 3-13,1 1 1,-2-2-1,0 1-134,0 2 1,1-1 0,-1 2-1,1-1 1,0 0 0,0-1-1,0 0 1,-1 0 0,1 1-1,0-1 1,0 0 0,0 1-1,1 0 1,-1 1-163,1 1 161,0 0 0,-2-5 0,3 3 10,0 1 0,0-1 0,0 1-4,0-1 0,0 1 0,0 0 0,0 0-12,0-1 0,0 0 0,0 0 41,0 1 1,0 1 0,0-1 73,0 0 0,0-2 1,0-2 58,-2-1 0,1 5-98,-1 2 0,2-1-16,0 3 0,0-6-84,0 6 1,0-7 31,2 6-6,-1-8 9,1 11-11,-4-4-31,-1 5-89,0-1-93,-2-4 187,4-2-74,-2 1-32,3-4-416,0 0-817,0-4-722,0-3-823,0 0 1676,0-1 1143,0 1 1,3-2 0,0-2 0</inkml:trace>
  <inkml:trace contextRef="#ctx0" brushRef="#br0" timeOffset="40792">13139 366 8597,'-8'0'5429,"5"0"-5593,21 0 219,-3 0 1,16 0 53,-8 0-49,-10 0 0,11 0 0,-11-1 53,1-1-90,1 1 1,-3-2-115,1 1-14,4 2 78,0-3 1,-1 3 39,1-2 13,-2 1 1,1-2-23,1 1 0,1 1-91,-5-3-51,-3 3 21,3-4 17,-1 4 77,0-4 95,-1 2-48,-3-3 0,-2 1 16,2-1 222,6-7-36,-7 8-123,4-8-106,-9 8 27,-2 1 0,0-6-16,-2 2 0,-1 1 0,-3-1 0,0 3-18,-2 0 1,2 2 0,-2-2 2,0-1 0,1 3 0,-1 0-35,-2 1 1,3-1 0,-3 2 10,1-1 0,0 0 78,-5 2 1,2 0 43,-3 0-108,2 0 0,-5 1-127,1 1 82,2-2 1,-1 3-8,3-1 1,-1 0 75,1 1 0,3-1 0,-2 0 72,2 1 0,1-3 1,0 3-1,0-1-26,1 2 1,0-1-48,-1 1 1,2-2 0,-2 2 5,-1 0 0,3-1 0,-3 1 3,1 0 0,3-1 22,-1 1-38,0 0 22,-1 2 1,-1 4 28,-2 1 237,2-1-158,1 1-106,3 0-64,1 3 32,2 6 1,3-3-8,0 2 1,1-4-42,2-2 1,-3-1-1,3-2-224,1 2 326,0-2 1,0 4-93,1-3 1,-1-2 190,1-2 1,0-2-100,-1 1 0,5-2 28,-1 4 1,4-3 63,-2 0-67,-2-3-83,6 6-103,0-5 34,5 3 0,-3-3 121,-2 1 1,-2-3-40,-2 1 328,1 1-210,4-2-86,1 2-51,3-3 14,2 0 9,-7 0 0,12 0-15,-8 0 1,10-2 0,-6-1 5,-3 0 11,-5 2-74,-5-2-96,4 1-3,4 1 4,-1-1-172,2-1-111,-2 2-15,-2-1-1842,1 2-64,-7 0 1511,-3 0 0,-6 2 0,-4 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53:45.640"/>
    </inkml:context>
    <inkml:brush xml:id="br0">
      <inkml:brushProperty name="width" value="0.13607" units="cm"/>
      <inkml:brushProperty name="height" value="0.13607" units="cm"/>
      <inkml:brushProperty name="color" value="#0CAC38"/>
    </inkml:brush>
  </inkml:definitions>
  <inkml:trace contextRef="#ctx0" brushRef="#br0">3100 50 8355,'-12'-15'-297,"-1"4"1,-1 5 0,-3 4 0,-2 1-1,-1 1 235,0 0 0,1-3 0,-3 1 0,1 0 0,-3 1 0,-3-1 169,-2 0 1,0 0 0,-2 2 0,-3 0 0,0 0 17,-3 0 0,-2 0 0,0 0 1,1 0-48,-1 0 0,-4 0 0,0 0 0,-1 2-26,1 0 0,-4 3 0,2-2 20,-3 1 0,1-2 0,0 3 1,-1 1 9,0 0 0,-2 1 0,-1 0 1,-3 0-100,-1 0 0,2 3 0,-3 1 1,-1 1-1,1 0 16,-1 0 1,-2 2 0,4 0 0,0 0 13,-1 0 0,-1 0 0,0 1 0,4 1 51,2 0 0,-1 2 0,0-3 0,0 2 43,2 2 0,0-3 0,5 3 0,1 0-83,1-1 1,-1 4 0,1 0 0,2 0-30,2 0 1,-1-1 0,2 1-62,1 1 1,3-1 0,0 2 0,0-2 43,3 2 0,0 1 1,2 3-1,0 1 1,3-1-7,0 0 1,3-2 0,2 0 93,0 0 0,3 0 0,2-1 1,3-1-1,4-1-56,1-1 1,2-1 0,1 0 0,3-1-10,1-1 1,1 1 0,1-4 0,1 0-22,3-1 1,1 1 0,2-2 0,1 0 10,0-1 1,5 0 0,-1 2 0,1-1 2,2 0 0,3-1 1,0 0 6,1-2 1,3 1 0,2 2 0,3-2 10,1 0 0,1-3 0,1 2 0,1-1 33,0-1 0,3 1 0,-3 0 0,3-2 0,0 0 115,1-1 1,2 0 0,1 0-1,0 0-103,-1-3 0,6 3 1,1-3-1,-1 0-43,0 1 1,-1-3 0,2 2 0,1 0-49,-2 0 1,3-2 0,-3 3 0,2 0 4,-1-1 1,1 2 0,1-2 0,2 1 12,3-1 0,-2-1 0,3 1 0,-1 0 6,2-1 1,3-1 0,0 0 115,0-1 1,2-1 0,-5 0-1,4 0 78,0 0 1,-3 0 0,4 0 0,-1 0 0,0 0-126,-2 0 1,5 0 0,-3 0 0,2 0-93,-1 0 0,5 0 0,0 0 0,0 0-27,-1 0 0,1 0 1,2 0-1,0 0-53,0 0 0,1-1 1,-3 0-1,3-2 134,-3 2 0,3-2 1,-4 0 107,-1-1 1,0 2 0,-3-1 0,1 1-13,2-1 0,-7-1 0,4 0 1,-2 1-1,-2-1-14,2 0 0,2 0 0,0-3 0,-1 2-55,-1 0 0,-1 1 1,2-3-1,-1-1-136,-1 1 1,2 0 0,-3 0 0,2 0 22,-1 0 0,3-2 0,-7-1 1,-3 1-1,1-1 1,-6 1-1,5-3 1,-4 1 88,-3 0 1,-3-2 0,-3 3-1,-2-1 83,-1-2 1,1 0 0,-4 0-18,0 1 1,-2-3 0,-1 2-1,-2 0-59,-1-3 0,-2 2 1,-4-2-1,0 1 1,-1 0-61,0-1 0,0 0 0,-4-2 0,0 1 16,-2 1 0,-3-1 0,0-1 0,-3 1 47,-2 0 1,-1 0 0,-3 2 0,-2 0 17,-4-2 1,-1-1-1,-3 1 1,-2 1-30,0-2 1,-1 3 0,-1-2 0,-1 1-9,0-1 1,-2 0 0,2 1 0,-2 0 20,0 0 1,-3 1-1,2 1-98,-1 0 0,-2 0 1,-1 0-1,0 0 41,0 0 0,-1-1 0,-1 1 0,0-1 1,0 0 4,-1 1 0,-1-4 1,1 4-1,-1-1-6,-2 0 1,1 0-1,0 0 20,0-2 0,-1 1 0,-2 3 0,-1 0 0,-1 1 56,0 0 1,1-2-1,-2 1 1,0 0-12,-2 2 1,1 2-1,-4-1 1,0 0-64,2 1 0,-9 0 0,5 2 1,-5 0-58,-1-1 1,0 1 0,-3 0 0,-3 0 50,-3 0 0,1 0 0,-4 0-200,-1 0 1,0 2-1,0 1 1,-1-2 0,0 0-89,2-1 0,-10 2 0,6 1 1,-2 1-78,0 1 1,-4 2 0,0 0 0,1 0-914,1 0 913,-2 0 1,1 3-1,-2 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2-18T14:07:55.272"/>
    </inkml:context>
    <inkml:brush xml:id="br0">
      <inkml:brushProperty name="width" value="0.13607" units="cm"/>
      <inkml:brushProperty name="height" value="0.13607" units="cm"/>
      <inkml:brushProperty name="color" value="#E3EFFF"/>
    </inkml:brush>
  </inkml:definitions>
  <inkml:trace contextRef="#ctx0" brushRef="#br0">765 240 8110,'7'-6'-584,"-2"-3"673,-5-6 1,0 0 0,0 0 0,0 0-1,0 1 1,0-1 0,-1 0-7,-3 0 0,-1 0 0,-3 0-130,4 0 0,-1 5-79,1 0 0,-4 0 38,0-5 1,-2 7 37,-2 3 1,1 3-1,0 2 1,-1 0 31,1 0 1,-2 0 0,-1 2-1,-2 3 19,-2 5 1,3-2 0,-4 2 0,-2 3 2,0 6 0,-2-3 0,-1 6 1,-1-2-1,-2 0 0,-1 6 0,3-1 0,-3 3 1,0 2-3,0 0 1,-2 7 0,3 2-1,2 3-1,0-2 0,3 3 1,0-3-1,3 1-1,4-1 0,2 2 1,2-6-1,-1 1-33,1-1 0,3 4 0,1-3 0,-1-1 25,2 1 0,-4-2 1,3-7 15,1-3 1,1 1-1,5-4 1,0-1 19,0 1 0,0-2 0,1-5-16,3 0 0,-2-2 0,6-1 0,1-4 0,1 0-8,1 1 0,5-6 0,-1 2 0,0-3-5,2-2 1,-1 0-1,4 0 1,-1 0-3,2 0 0,0 0 1,2 0-1,0 0-1,0 0 1,0-5 0,-1-2 0,1-1 2,0-4 1,-1 0 0,-2 1 0,-1 1 0,-5 2 0,1-4 0,-2 2 0,-2 0 0,1 2 0,-6-6 0,-2 4 21,-3-3 1,-1-2 0,0 0 0,0 0-24,0 0 0,-1 0 0,-3 0 0,-4-1-24,-2-4 1,-1 0 0,-1-2 0,1 8 15,-1 0 0,-1 6 1,0 0-1,3-1-2,0 1 0,-1 5 1,0-2 25,0 3 0,3 2-20,0 0 1,6 2-73,-2 3 61,3 3 0,1 2 1,1-2-1,3-1 7,3-4 1,0-1 0,0-2 0,2 0 0,1 0-30,2 0 1,3 0 0,2 0 0,-1 0 2,1 0 1,2 0 0,-3 0 0,1 0 29,-1 0 0,-1 0 0,-3-2 0,-1-1 25,0-2 0,1 0 0,-1 5 144,1 0-16,-6 0 0,-1 2 26,-5 3 1,-5-2-1,-1 7-115,-1 1 0,-3 3 0,3 1 0,-4 0-22,0 0 0,1 1 0,1 2 0,1 2-14,0-1 0,-1 2 0,1 1 0,3-1 0,0 1-30,-3-4 0,2 4 0,0-1 0,-1 1-27,1 0 1,0-2 0,-3-6 0,2 1 54,2 0 1,-2 0-1,2-1 1,0-3-12,-1-1 1,-1-5 0,2 3-412,-2-1 156,5 5 1,-2-11-36,8 4 0,2-3 1,7-2 7,2 0 0,-2 0 0,3 0 0</inkml:trace>
  <inkml:trace contextRef="#ctx0" brushRef="#br0" timeOffset="552">800 868 8355,'-5'8'-606,"-2"-1"1,0-7 1099,-1 0-556,6 0 0,-4 1 0,8 3 0,0 2 0,2 3 63,-1 2 1,-2-2 0,-1 1-21,0 1 0,0 2 0,-1 2 0,-2 0 1,-2 0 41,-1 0 1,-2 5-1,-2 0 1,1-2 10,1-1 0,1 3 1,-5 0-1,0-2 7,-4-1 1,4-2 0,-3 0 0,3 0 6,5-1 0,-4 1 1,5 0-84,0 0 0,-3-5 25,5 0 0,2-6 1,5 1 0,4-4 0,4-1 1,0 0 2,1 0 1,1-5-1,1 0 1,1 0 3,-1-1 1,2 4 0,1-5 0,-1 2 0,2 0-16,0 2 1,-4 1-1,1 1 1,-1-3-18,1-1 0,-1 0 0,4 5 1,-1-1-50,1-4 1,-3 3 0,4-3 0,0 3-211,-1 2 1,0-5 0,-4 1 170,1 0 0,0-4 0,-3 0 0</inkml:trace>
  <inkml:trace contextRef="#ctx0" brushRef="#br0" timeOffset="904">777 1077 6307,'0'-15'433,"0"7"-221,0-5 1,1 11-131,3-3 0,2 3 0,7 2 0,1-1-59,1-4 0,5 3 0,-1-5 0,3 2-70,1 0 0,0-5 0,-1 5 0,1 0-40,0-1 0,2 2 1,0-4-1,-4 1-24,1 4 0,-6-3 0,-1-1 1,-2 0-43,-2 1-254,-4 1 328,-2 5 1,-10-7 0,-2-1 0</inkml:trace>
  <inkml:trace contextRef="#ctx0" brushRef="#br0" timeOffset="1182">857 868 8147,'0'-15'0,"0"0"93,0 0-108,5 0 1,1 0-1,6 2 1,-1 1-1,0 4 1,0 0-231,-4-1 1,3 6 207,-2-2 0,2-2 0,1 2 1,1 0 46,-1-1 0,6 4 0,2-5 0,2 2-86,2 0 0,5-4 0,2 4 1,2 1-189,-1 3 0,0-4 0,-4 0 82,-2 1 0,-1-4 0,-1 0 0</inkml:trace>
  <inkml:trace contextRef="#ctx0" brushRef="#br0" timeOffset="1816">1405 703 7824,'0'-8'-107,"0"3"0,0 10 56,0 5 1,-6 5 0,-1 3 0,-3 2 0,-2 0 21,1 2 0,-1 1 0,2 7 1,1 0 29,2 0 1,0 0 0,-1-1 0,1 0 1,2-4 0,1 3 0,4-5 0,0 2 7,0 0 0,0-7 0,0 2 1,2-3-1,0-2 0,3-2 1,0-2-1,2-1 0,-1 0 1,3 0-1,1-1 102,1-3-92,1-1 1,3-5 0,0-1 0,-1-3 0,0-2-29,1-3 1,-1-1-1,5-6 1,0-2-11,-1-2 0,2-2 0,-4 4 0,-1-4-1,1-1 0,-3 3 0,2-5 1,-3 0 51,-5 2 1,3-5-1,-3 3 1,-1-3 11,-2-2 1,-3 0 0,-1 0 0,0 2-13,0 3 1,-1-3 0,-2 4 0,-2 1 44,-1 3 1,-2 5 0,-2 4-70,3 1 1,-4 6 0,4-1 0,-3 4-87,-2 1 1,2 1 0,1 4-1,2 4 1,-1 1-200,2 0 1,-1 0 0,5 4-1,-2 3 45,1 3 0,2-3 0,1 4 0</inkml:trace>
  <inkml:trace contextRef="#ctx0" brushRef="#br0" timeOffset="2686">1815 778 5832,'5'-10'-1,"3"0"1,1 5 0,0-3 155,-2 1 1,-3 2 190,4 5 1,-7 2-146,-1 3 1,-1 3 0,-7 7-158,-1 0 1,3 0-1,-2 2 1,1 1-1,-1 2 122,1-2 0,0 4 0,-2-1-242,2 3 1,3 0 0,-2 5 0,0-3 0,3-1 28,-2 2 1,3-1 0,-3 1 0,1-4 7,1-1 1,-1 3 0,4-4-6,0 2 1,0-4 1,0 1 22,0-10 0,1-5 0,3-10-81,4-5 1,-3-9 0,0-2 0,-2-1 7,1 1 0,0-6 1,-3 2 73,3-3 1,-3-2 0,3 0 0,-2-1 0,-1-3-27,3 0 1,-2-6-1,6 5 133,1 2 1,-3 6 0,2 4-1,0 0 1,3 1 58,0 0 0,0 2 0,2 6 0,1-1-36,1 0 1,4 5 0,-2 0 0,-1 0-87,1 1 1,3 3-1,-1 6 1,1 0-15,-1 0 1,2 0 0,-6 0 0,-1 0-56,-2 0 0,0 5 0,-1 1 0,-1 3 6,-2 2 1,-3 3 0,-5 1 106,0 0 1,-1-1-1,-3 1 1,-4 0-1,-2 0 1,-2 2-1,-4 1 1,-3 2-60,-2-2 1,2 1 0,0-1 0,-2 2-1,0-2 1,-2-1 0,0-4 0,0-1-1,2-4-55,2-1 0,-1 2 0,4-2 0,2 0-103,2-1 0,0-1 38,1-5 0,6 0 0,5 0-52,6 0 152,4-6 0,2 4 0,-1-3 1,1 2 36,-1-2 0,0 3 0,1-3 79,-1 3 1,-1 9-1,-2 3-11,-4 3 1,1-3 0,-1 0 0,-1 2-11,3 1 1,-4 4 0,4 1-1,1 2-14,-1-2 1,0-1 0,3-2 0,-1 0-68,1 0 1,1-5-1,3-2 1,1 0-110,1 1 1,0-6 0,-2 2 0,1-3-307,1-2 1,0 0-725,-4 0 960,1 0 1,-11 0-1,-2 0 1</inkml:trace>
  <inkml:trace contextRef="#ctx0" brushRef="#br0" timeOffset="3677">2557 659 7934,'1'-9'-168,"2"3"1,2 1 106,1 0 1,-2-5-1,2 3 1,1-1 0,-2-4 86,0-1 1,-1 3 0,-3 0 97,3-2 1,-3-1-103,3-2 1,-8 7 0,-4 3 0,-2 5 14,-1 5 1,-4 3 0,-2 7-58,-1 0 0,-1 5 0,-3 2 0,-1 1 0,0 5 14,0 5 1,-1 0-1,-1 7 1,-2 2-20,2 1 0,-3 2 0,1 0 1,3-2 3,4-3 0,7-9 0,7-8 0,1-1 67,2-4 0,2-1 0,1-2 0,1-2-27,3-3 0,-1 2 0,5-6 0,4 1-15,2 0 0,6-2 0,0-5 0,4-2-5,3-3 1,4 2 0,-5-7-1,-1 0-4,0 1 1,0-2 0,-1 4 1,-2-1 0,-6 5 1,2-2-1,-2 1 8,-2-1 1,-1 2 0,-2-5 19,1 1 1,-5 0 0,0 2 0,-3-5 0,-6-3-10,-4-2 1,-4 2 0,-3 1-28,-2 2 0,1 0 0,-5-5 0,0 2 26,1 3 1,-2-3 0,3 5 0,1-2 0,-1 1-284,3 3 165,7 1 1,3 5-1,8 0 95,3 0 1,4 0 0,1 0 0,2 0-49,1 0 0,1 0 0,-5 0 173,0 0 1,1 0 0,-1 0 11,1 0 1,-5 0-50,1 0-90,-6 0 10,4 6 1,-6 3 0,0 6 77,0-1 1,0-4 0,-2-1 0,0-1 30,-2 0 0,0 2 1,3 5-1,-2 0 0,-2 0 1,0 0-1,-1 0 0,1 0 1,-2 0 4,1 0 0,-2 0 0,-3 1 0,0 3 0,0 1-84,4-2 0,-3-2 0,3-1 0,1 0-449,2 0 1,-1 0 157,1 0 1,2-7-1,6-3 1,3-3-297,3-2 1,6 0 261,-1 0 0,5 0 0,-2 0 0</inkml:trace>
  <inkml:trace contextRef="#ctx0" brushRef="#br0" timeOffset="4492">2979 644 7665,'0'-15'301,"0"0"1,2 6-492,1 5 1,0 2 155,5 2 1,-6 2 0,2 2-1,-4 6 1,-3 5 0,-2 5-1,-1 4 1,-3 0 54,-1 1 0,-1 5 0,-2 5 1,-1 0-23,-1 2 1,-6-1-1,4 4 1,-1-5 59,3-4 0,-2-2 0,2-5 0,1-4 86,1-3 1,3-2 0,1 0 0,2 0-54,-2 0 1,3 0-98,-2 0 1,5 0 0,0 0-11,1-1 1,6-4 0,1-1 0,2-3-17,1-2 1,4-3 0,3-1 0,3 0 8,0 0 0,3 0 0,-1-1 1,3-3-9,0-1 0,6-5 1,-6 4-1,1-3-78,0-2 1,-2 3-1,-2-1 1,-1 1 52,1 0 1,-3-1 0,-2-1-307,-2 5 1,-2-1 0,-1-1-165,-2-1 430,-8 5 0,-12-11 0,-5 6 1</inkml:trace>
  <inkml:trace contextRef="#ctx0" brushRef="#br0" timeOffset="4786">2888 898 8348,'-5'8'0,"-3"-3"236,-2-3-469,4-2 1,2-5 0,8 0 0,3 1 182,4 3 0,0-4 1,0 0-1,1 0 1,1 0-1,1 0 1,2 0-1,2 0 142,2 0 1,2-2 0,0 4 0,1-2-70,0 2 1,0 1 0,0 2 0,0 0-80,-1 0 1,0 0 0,-3 0 0,-4 0-175,-2 0 0,-2 0-39,1 0 1,-6 2-1,-3 1 143,-6 2 0,-8 0 0,-7-5 1</inkml:trace>
  <inkml:trace contextRef="#ctx0" brushRef="#br0" timeOffset="5038">2968 718 7658,'1'-13'0,"2"1"0,2 4-427,1 2 1,-2-6 402,4 2 1,-2 2 0,3-2-1,-2-2 1,2-1 46,1-2 72,-3 7 0,3-4 0,-2 7 0,3 2-41,4 1 0,3 2 0,6 0 0,1 0-140,2 0 1,8-5 0,0 0 0,0 2-716,1 1 693,-2 2 0,0-7 0,0-1 1</inkml:trace>
  <inkml:trace contextRef="#ctx0" brushRef="#br0" timeOffset="6339">4372 270 8355,'0'-15'-211,"0"0"1,0 0-1,0 0 1,1 0-1,1 0 251,2 0 0,4 6 287,-4-1-292,-1 0 1,-4 1 0,-1 6-10,-2 6 0,-9 7 1,2 9-1,-2 2 1,0 2-1,1 4 183,-4 1-291,4 9 0,-8-2 0,3 8 1,-1 5-1,-1 2 33,1 1 1,-3 9-1,2-4 1,-3 1-1,1-1 1,2-3-1,4-4-282,2-8 335,1 2 0,2-11 0,1 3 0,2-4 0,-2-1 0,-1 0 1,-2-2 88,1-3-52,0 3 1,3-11 0,0 3 0,1-4 50,0-1 1,-1-5-10,4 0-105,-5-6-73,8 2 0,3-17 0,7-4 0,0-2 47,1 1 0,-4 1 0,1 0-38,-2 0 0,4-2 0,-3-1 0,2-2 1,-2 2-18,-1 1 0,4-3 1,-1 0-1,2 2-32,1 1 0,6-4 0,0-3 0</inkml:trace>
  <inkml:trace contextRef="#ctx0" brushRef="#br0" timeOffset="7094">4372 345 6563,'-12'-2'0,"2"-3"0,2-5 0,6-1 0,4-1 0,7 4 0,4-1 0,2 1 0,-1-2 0,-1 0-829,-2 0 1016,-4 0 1,3 0 0,-3 0-1,3 0 248,2 2 0,-4 1-263,-1 7 0,-4 7 1,0 3-1,-1 3-211,-2 2 1,0 2-1,0 3 1,-2 3-3,-1 0 1,0 5 0,-3-1 0,-1 5-3,1 2 1,2 1 0,-2-3-1,1-1 33,2-1 0,2 2 0,1-12 1,0-2 15,0-1 0,0-7 1,0 0 247,0 1 125,0-4-301,0-1 0,-1-6-42,-3 0 1,3-6-1,-2-2-97,6-1 1,-1-4-1,5 3 19,-2-3 0,4-1 1,-2 1-1,3 0 21,2-4 0,3-3 0,0 2 0,0-4 17,2-1 1,-3 0 0,4-4 0,-2 2-4,-2-1 0,2 3 0,1-2 0,-1 0 20,1 2 0,2-4 0,-4 7 1,-1 2-12,-1 1 1,-2 4 0,1 1-3,-1 2 0,0 7 0,1-2-4,-1 3 1,-3 2 0,-2 2 2,-1 3 1,-1-2 0,-4 7 0,0 4 0,0 2 57,0 4 0,-4 7 0,-1-2 0,-1 1 22,-3-1 0,0 3 1,0-3-1,2 3 1,-2 4-1,-1 1 107,-2 2 0,1 0-105,-1-5 0,1 5 0,0 1 1,-1 1-64,1-1 0,-1 9 0,1-3 0,-1-1 0,1 1 0,-2-2 0,-1-1 1,1 3-130,2 1 0,0 0 0,5-5 0,-1-8 12,3-8 0,2-6-1385,-2-1 366,3 0 666,-4-6 420,5-9 0,0-9 0,0-6 0</inkml:trace>
  <inkml:trace contextRef="#ctx0" brushRef="#br0" timeOffset="7626">5022 674 8355,'6'-7'-53,"-1"5"0,-5-3 1,-1 9-1,-1 4 1,-3 4-1,-2 4 20,-2 1 1,-1 4 0,-1 1-1,-1-1 1,1 3-70,0-1 1,-1 2 0,0 5 0,-2 0 92,-2 0 0,1-6 0,4 0 0,-1-1 17,1 0 0,-1-3 0,1 3 0,0-1-11,-1-4 0,5-3 0,0-3 0,1-4-184,0-1 159,3 4-426,-2-9 1,10 5 303,3-7 0,2-14 0,1-2 0</inkml:trace>
  <inkml:trace contextRef="#ctx0" brushRef="#br0" timeOffset="8515">5330 689 7273,'0'-9'-5,"0"3"71,0 6 0,-1 6 0,-3 4 0,-3 3 0,-4 2-19,0 0 1,0 5 0,-1 2-1,1-1-49,-1 1 0,1 5 1,-1-4-1,1 2 36,0 0 1,-1-5-1,1 3 1,-1-2-26,1-2 1,0-3 0,-1-1 18,1 0 1,-1-2 0,2-1 0,1-4 121,2-1-103,4-2 47,-2 2-119,5-6 0,0 4 0,1-10-6,3-5 1,-1-3 0,3-2 0,0 0 21,1 0 1,-3-5 0,2 0 0,0 0 5,1-1 1,-1-1-1,3-4 1,-2 1 0,2-2 0,1-1 0,2 0 0,-1 3-4,1 5 1,-1-2 0,0 2 0,0 2 5,-4 2 0,3 2 0,-2 4 16,2 5 0,-2-1 0,-1 1 5,2 1 0,0 9 0,-1 7 0,-4 5 0,-3 4 0,-1 2 0,0 6 0,0 2 0,0 4 0,0-2 0,0-1 0,0-2 0,0 0 13,0-1 0,4-5 1,-1-4-43,0-4 0,3-6 40,2 0 0,2-6 0,1 0 1,1-4-1,-1-3 38,1-2 1,-1-5-63,0 5 1,2-6 0,1 1-6,1-4 1,4-1-1,-2 0 1,1-1 0,1-1-6,-2 2 0,1-8 1,-4 8-1,1-1-8,-1-1 1,-2 0 0,-3-1-1,-3-4 72,-1-1 1,3 3-1,-5-5 1,0 1 33,-2 0 0,-1-2 0,0 6 0,-1 2-48,-3 1 0,2 4-285,-6 3 1,0 3-166,-3 7 1,1 7 0,2 3 0,4 3-23,3 2 0,1 0 0,0 1 313,0 4 1,5-3 0,2 5 0</inkml:trace>
  <inkml:trace contextRef="#ctx0" brushRef="#br0" timeOffset="9172">5867 689 8248,'-11'-7'-524,"4"-3"0,7 3 324,7 2 1,4-1 88,0 1 0,-3 0 0,-1 3 1,2-1-1,0-4 1453,-1-1-739,-3 4 0,-5-1-502,0 10 1,-5-1 0,-3 6 0,-2 1-46,-2 3 1,1 6 0,0 1 0,-1 2-2,1 4 0,-2-4 0,-1 2 0,-1 2-233,1 1 1,0 0-1,0-1-10,-1-2 0,0-7 172,3 2 0,5-5-76,-1-5-155,5-4 152,-2-6 0,16-11 0,2-3 4,4 3 1,3-9 0,-5 5 0,1-2 50,0 1 0,-3-4 0,3-2 1,1-1 35,2-4 0,1 4 0,0-3 0,-1-3-7,2 1 0,0-8 0,2 9 0,-1 2 29,-3 2 0,1 3 1,-5 7 8,-1 3 0,0-4 0,0 6 0,1 0-15,-1 3 0,-1 3 0,-2 2 26,1 0 1,-5 0-1,0 2 9,-2 3 1,-1 5-1,-4 8 1,0 4 52,0 1 0,-2 0 1,-2 5-1,-3-1-22,-3-1 1,0 11 0,1-7-1,1 1-39,-1 1 1,-1-2 0,-1-2 0,0-1-39,4-2 0,-3-2 1,3 2-1,1-5 1,1-2 128,0 2-288,4-4 1,-4 6-1,5-7 29,0 0 1,0-5-464,0 0 0,1-7 0,3 2 397,3-3 0,-2 4 0,0 3 1</inkml:trace>
  <inkml:trace contextRef="#ctx0" brushRef="#br0" timeOffset="9450">5867 898 7615,'-12'0'0,"2"-2"0,4-1-276,6-2 1,9-2-1,6 4 340,-1-2 1,-2 0-1,1 3 1,1-1-1,2-4 1,2 1-1,3-1 1,0 4 96,2 1 1,0 2 0,0 0 0,-1 0-130,1 0 0,0 0 0,1 0-51,3 0 0,-3 0 0,1 0 0,-3 0-127,-3 0 0,-5 0 1,1 0-1,-2 0-405,-2 0 183,-5 0 0,-1 0 1</inkml:trace>
  <inkml:trace contextRef="#ctx0" brushRef="#br0" timeOffset="9782">6494 703 6503,'4'-10'0,"0"1"0,0-1 1476,1 1-1569,-4 3 1,3 11 0,-7 1 0,-2 4 99,-1 7 0,-2-1 0,-3 8 1,-1-1 29,1 0 0,0 2 0,-1 5 0,1 0-15,-1 0 0,1 0 0,0-1-36,-1 1 1,4-1 0,2-4 0,0-6-10,-1-2 1,4-7-1,-4 0-126,2 2 1,0-6-278,1-1 1,4 2 212,0-2 1,5-7-1,7-6 1</inkml:trace>
  <inkml:trace contextRef="#ctx0" brushRef="#br0" timeOffset="10408">6460 689 7643,'5'-15'-221,"3"0"1,1 5-1,-1 1 1,-1 1 0,-1 1-1,-1-1 661,0 0 0,3-2-62,-4-5 0,1 5 0,-1 2-348,3 1 0,2 0 0,1 4-97,2-2 1,-4 0-1,9 5 1,-2 0 0,2 0 14,0 0 0,2 0 0,3 0 1,-2 0-171,-1 0 0,-1 5 1,1 2-1,-4 1 180,-2 4 1,-2 1-1,-1 2 1,-2 1 44,-4 4 0,-3-1 0,-1 4 0,-1-2 148,-3-2 1,-2 2-1,-6-1 1,0-1 8,-4-3 1,-1-1-1,-6 0 1,-1 0-116,-3 0 0,2 0 0,-4-2-51,1-3 1,-3 2 0,6-7-1,3 0 18,6 1 1,3-4 0,2 3-424,-1-3-33,1-2 445,5 0 1,4 1 0,7 3 0,1 2 139,-1 3 1,3 0 0,-1 6-85,-1 0 0,3 0 1,-4 0-1,1 0 1,1 0-1,2 0-13,-2 0 0,1-2 0,5-3 0,0-5-37,3-3 0,4-2 1,-2 0-100,-1 0 1,5 0-1,-4 0 1,0 0-65,-3 0 1,1 0 0,-1 0-1,-1 0 0,-1 0 0,-1 0 1,-1 0-1,0 2 57,1 3 0,-2-2 0,-1 5 0,-2 0-49,2 1 1,-2-1-1,-1 4 103,-1-2 1,4 0-1,-3 5 1</inkml:trace>
  <inkml:trace contextRef="#ctx0" brushRef="#br0" timeOffset="11195">7156 524 7861,'-10'-7'-1029,"2"-2"814,-2 2 1,10-5 186,0 7 0,1 0 0,7 5 1,1 0-1,1 0 0,2 0 0,-1 0 1,0 0 203,1 0 1,-1 0 0,1 0-1,-1 0-59,0 0 1,1 2 0,0 3 0,2 5-75,2 3 0,-1 7 0,-2 2 0,1 1-44,1 4 1,1-4 0,-2 2 0,1 1-49,-1 2 1,-1 2-1,-2 0 1,1-2 0,-1-3 0,-1 4 0,-1-6 0,-1 2 124,1 0 0,-3-7 0,0 2 46,-1-4 1,-1-1-1,-4 0-61,0 0 0,-1-5 0,-3-1 0,-3-1 81,-4 0 0,-1-3 0,-3 3 0,-4-1-30,-3-4 0,-1 1 0,-1-1 0,-1 2 0,-3-2-77,-1-1 0,2-2 0,-3 2-78,-2 3 0,3-4 0,-2 4 1,0-3-1,-1-2-57,1 0 1,4 0-1,5 0 1,3 0-407,4 0 1,3-2-153,5-3 1,3 4 521,8-4 0,7-4 0,7 1 1</inkml:trace>
  <inkml:trace contextRef="#ctx0" brushRef="#br0" timeOffset="10742">7247 584 8355,'-11'-5'0,"1"-2"0,2-1 0,-2 5 52,2-2 0,-2 5 1,-1 5-1,0 6 0,-1 6 40,1 3 0,-1 6 0,1-1 0,-1 4-435,1 0 1,0 3 0,0 1 0,3 2 159,0-2 0,4-1 0,-2-4 0,1-3 105,2-5 1,2-4 0,1-1 224,0 0 49,0-6-636,-5-3 166,4-6 1,-4 0 0</inkml:trace>
  <inkml:trace contextRef="#ctx0" brushRef="#br0" timeOffset="11825">7841 703 8355,'4'-10'12,"-1"1"1,3 0 0,-4-2 416,2 1 1,0 5-603,-4-5 1,-5 8 101,-3 2 0,-2 7 0,-2 6 1,1 0-1,-2 1-24,-2 2 1,2 4-1,-3-2 1,-1 4 51,-2 1 1,-2 2 0,-2 5 0,1 0 27,3 0 1,-1-2 0,5-1 0,1-4 18,1-2 0,6-1 0,0-5 0,2 0-26,3 0 1,2 0 20,4 0 0,3-7 0,7-3 0,3-3-20,0-2 0,7-7 0,6-3 0,0-3 11,1-2 1,-2-2 0,2-1 12,0-2 1,-6-1 0,2 2 0,-4-2 126,-4-2 1,1-1 0,-5-2 0,-1 1-34,-1-2 0,-2-1 0,-1 0 0,-2 1-36,-4 2 0,1 1 0,-1-5 0,-3 3 0,-4 2 11,-4 3 0,-3 3 0,-3 6 0,-2 4-126,-4 1 1,-3 2-1,-1 7 1,0 3-148,1 5 1,-1 3 0,0 4 0,1 1-29,3 2 0,3 5 1,5-4-1,-1 1-293,1-1 1,4 4 366,4-5 1,1 7-1,2-4 1</inkml:trace>
  <inkml:trace contextRef="#ctx0" brushRef="#br0" timeOffset="12474">8765 569 8355,'0'-15'404,"0"5"1,-1 2-32,-3 1 1,3 0-1,-4 4-549,0-2 1,-2 0 0,-4 5 0,0 0-26,-1 0 0,1 2 0,-1 1 151,1 2 1,-1 5 0,0-3 0,-2-1 23,-1 1 0,-2 3 0,2-3 0,-4-1 54,-3 1 1,2 5 0,-1-4 0,-4 2 0,1-2 47,0-1 1,1 3 0,2-4 0,1 1 22,1 0 0,5 3 1,-2-5-194,4-2 1,4 4 0,2-1-70,1 2 1,2-4 0,6 2-1,3-1 166,4 0 1,0 5-1,9-3 1,2 0-40,0-1 1,3 1 0,2-4 13,0 2 1,1 7 0,-4-4-1,0 2-16,-1 0 1,0 0 0,-3 3 0,-3-1 7,1-2 0,-4 0 0,1 5 0,-4 0 0,-4 0-1,-1 0 1,-1 5 0,-4 0 0,0-2 36,0-2 1,0-1-1,0 0 1,-1 0 76,-3 0 1,-3-5 0,-4 0 0,0 0 90,-1-2 0,1 1 0,-2-6 0,-1 2-14,-1-2 1,-5-1-1,1-2 1,-2 0 28,2 0 1,-2 0-1,1 0-71,-6 0 0,1 0 0,-4 0 0,-1-2-182,1-3 0,-5 2 1,-4-5-1,1-1 0,3 3 1,4-3-1,2 3 0,2-1-1926,4 4 1700,1 1-239,15 2 0,-4 0 0,3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The Internet Society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1887F1DE-2524-FA4D-9116-2422A6C02F1D}" type="datetime1">
              <a:rPr lang="en-US" altLang="en-US"/>
              <a:pPr/>
              <a:t>2/18/16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93700" y="673100"/>
            <a:ext cx="5111750" cy="2876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42888" y="3878263"/>
            <a:ext cx="6372225" cy="4579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66931FA7-BFC5-8148-B2E7-B38B1EE3A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61504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176213" indent="-17145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342900" indent="-171450" algn="l" rtl="0" eaLnBrk="0" fontAlgn="base" hangingPunct="0">
      <a:spcBef>
        <a:spcPct val="30000"/>
      </a:spcBef>
      <a:spcAft>
        <a:spcPct val="0"/>
      </a:spcAft>
      <a:buFont typeface="Calibri" charset="0"/>
      <a:buChar char="–"/>
      <a:defRPr sz="10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509588" indent="-157163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681038" indent="-171450" algn="l" rtl="0" eaLnBrk="0" fontAlgn="base" hangingPunct="0">
      <a:spcBef>
        <a:spcPct val="30000"/>
      </a:spcBef>
      <a:spcAft>
        <a:spcPct val="0"/>
      </a:spcAft>
      <a:buFont typeface="Calibri" charset="0"/>
      <a:buChar char="–"/>
      <a:defRPr sz="10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Choose one of the three Overview slides that best represents your audience visually.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Internet Society</a:t>
            </a:r>
            <a:endParaRPr lang="en-US" dirty="0"/>
          </a:p>
        </p:txBody>
      </p:sp>
      <p:sp>
        <p:nvSpPr>
          <p:cNvPr id="1434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E92D429-D334-C241-A17E-16CC9D1DEB4D}" type="datetime1">
              <a:rPr lang="en-US" altLang="en-US" sz="1200">
                <a:latin typeface="Calibri" charset="0"/>
              </a:rPr>
              <a:pPr/>
              <a:t>2/18/16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9C0BD53-DB34-874D-997A-A48CCBA34941}" type="slidenum">
              <a:rPr lang="en-US" altLang="en-US" sz="1200">
                <a:latin typeface="Calibri" charset="0"/>
              </a:rPr>
              <a:pPr/>
              <a:t>2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9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charset="-128"/>
              </a:rPr>
              <a:t>Choose one of the three Overview slides that best represents your audience visually.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Internet Society</a:t>
            </a:r>
            <a:endParaRPr lang="en-US" dirty="0"/>
          </a:p>
        </p:txBody>
      </p:sp>
      <p:sp>
        <p:nvSpPr>
          <p:cNvPr id="1638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E2F7DD2-C298-8646-9597-9431002F379F}" type="datetime1">
              <a:rPr lang="en-US" altLang="en-US" sz="1200">
                <a:latin typeface="Calibri" charset="0"/>
              </a:rPr>
              <a:pPr/>
              <a:t>2/18/16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FFFD4BD-8469-3548-9FC2-0F81E557C5F5}" type="slidenum">
              <a:rPr lang="en-US" altLang="en-US" sz="1200">
                <a:latin typeface="Calibri" charset="0"/>
              </a:rPr>
              <a:pPr/>
              <a:t>3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0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Various environments and timeframes to consider when deploying IoT in the built world.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Internet Society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887F1DE-2524-FA4D-9116-2422A6C02F1D}" type="datetime1">
              <a:rPr lang="en-US" altLang="en-US" smtClean="0"/>
              <a:pPr/>
              <a:t>2/18/16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1FA7-BFC5-8148-B2E7-B38B1EE3A46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7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Solar panel interface</a:t>
            </a:r>
          </a:p>
          <a:p>
            <a:r>
              <a:rPr lang="en-US" dirty="0" smtClean="0"/>
              <a:t>State of industry: fragmented</a:t>
            </a:r>
          </a:p>
          <a:p>
            <a:r>
              <a:rPr lang="en-US" dirty="0" smtClean="0"/>
              <a:t>User perspective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Internet Society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887F1DE-2524-FA4D-9116-2422A6C02F1D}" type="datetime1">
              <a:rPr lang="en-US" altLang="en-US" smtClean="0"/>
              <a:pPr/>
              <a:t>2/18/16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1FA7-BFC5-8148-B2E7-B38B1EE3A46C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2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SOC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228600" y="171450"/>
            <a:ext cx="8689975" cy="3573463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1386DA94-EEF1-474B-8AD5-B2899CBBE472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9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7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6" name="Subtitle 2"/>
          <p:cNvSpPr>
            <a:spLocks noGrp="1"/>
          </p:cNvSpPr>
          <p:nvPr>
            <p:ph type="subTitle" idx="1"/>
          </p:nvPr>
        </p:nvSpPr>
        <p:spPr bwMode="gray">
          <a:xfrm>
            <a:off x="228601" y="1527269"/>
            <a:ext cx="8682411" cy="325474"/>
          </a:xfrm>
        </p:spPr>
        <p:txBody>
          <a:bodyPr lIns="274320" tIns="137160" rIns="274320">
            <a:noAutofit/>
          </a:bodyPr>
          <a:lstStyle>
            <a:lvl1pPr marL="0" indent="0" algn="l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1" name="Content Placeholder 2"/>
          <p:cNvSpPr>
            <a:spLocks noGrp="1"/>
          </p:cNvSpPr>
          <p:nvPr>
            <p:ph sz="quarter" idx="10"/>
          </p:nvPr>
        </p:nvSpPr>
        <p:spPr>
          <a:xfrm>
            <a:off x="491210" y="727426"/>
            <a:ext cx="7924567" cy="1021509"/>
          </a:xfrm>
        </p:spPr>
        <p:txBody>
          <a:bodyPr/>
          <a:lstStyle>
            <a:lvl1pPr>
              <a:defRPr sz="413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33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SOC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228600" y="171450"/>
            <a:ext cx="8689975" cy="3573463"/>
          </a:xfrm>
          <a:prstGeom prst="rect">
            <a:avLst/>
          </a:prstGeom>
          <a:solidFill>
            <a:srgbClr val="009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E4150358-022C-D74E-B6E7-A0912DC1BA8C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9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7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82" name="Subtitle 2"/>
          <p:cNvSpPr>
            <a:spLocks noGrp="1"/>
          </p:cNvSpPr>
          <p:nvPr>
            <p:ph type="subTitle" idx="1"/>
          </p:nvPr>
        </p:nvSpPr>
        <p:spPr bwMode="gray">
          <a:xfrm>
            <a:off x="228601" y="1527269"/>
            <a:ext cx="8682411" cy="325474"/>
          </a:xfrm>
        </p:spPr>
        <p:txBody>
          <a:bodyPr lIns="274320" tIns="137160" rIns="274320">
            <a:noAutofit/>
          </a:bodyPr>
          <a:lstStyle>
            <a:lvl1pPr marL="0" indent="0" algn="l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3" name="Content Placeholder 2"/>
          <p:cNvSpPr>
            <a:spLocks noGrp="1"/>
          </p:cNvSpPr>
          <p:nvPr>
            <p:ph sz="quarter" idx="10"/>
          </p:nvPr>
        </p:nvSpPr>
        <p:spPr>
          <a:xfrm>
            <a:off x="491210" y="727426"/>
            <a:ext cx="7924567" cy="1021509"/>
          </a:xfrm>
        </p:spPr>
        <p:txBody>
          <a:bodyPr/>
          <a:lstStyle>
            <a:lvl1pPr>
              <a:defRPr sz="413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39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gray">
          <a:xfrm>
            <a:off x="228600" y="171450"/>
            <a:ext cx="8689975" cy="3573463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22EF127A-35E9-324B-9F91-6FBF22322B96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9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7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47" name="Subtitle 2"/>
          <p:cNvSpPr>
            <a:spLocks noGrp="1"/>
          </p:cNvSpPr>
          <p:nvPr>
            <p:ph type="subTitle" idx="1"/>
          </p:nvPr>
        </p:nvSpPr>
        <p:spPr bwMode="gray">
          <a:xfrm>
            <a:off x="228601" y="1527269"/>
            <a:ext cx="8682411" cy="325474"/>
          </a:xfrm>
        </p:spPr>
        <p:txBody>
          <a:bodyPr lIns="274320" tIns="137160" rIns="274320">
            <a:noAutofit/>
          </a:bodyPr>
          <a:lstStyle>
            <a:lvl1pPr marL="0" indent="0" algn="l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9" name="Content Placeholder 2"/>
          <p:cNvSpPr>
            <a:spLocks noGrp="1"/>
          </p:cNvSpPr>
          <p:nvPr>
            <p:ph sz="quarter" idx="10"/>
          </p:nvPr>
        </p:nvSpPr>
        <p:spPr>
          <a:xfrm>
            <a:off x="491210" y="727426"/>
            <a:ext cx="7924567" cy="1021509"/>
          </a:xfrm>
        </p:spPr>
        <p:txBody>
          <a:bodyPr/>
          <a:lstStyle>
            <a:lvl1pPr>
              <a:defRPr sz="413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8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EA92E5E9-68BD-1846-B850-E1BD8B85A36F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gray">
          <a:xfrm>
            <a:off x="228600" y="169863"/>
            <a:ext cx="8686800" cy="80962"/>
          </a:xfrm>
          <a:prstGeom prst="rect">
            <a:avLst/>
          </a:prstGeom>
          <a:solidFill>
            <a:srgbClr val="009FDF"/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10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8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28600" y="250068"/>
            <a:ext cx="8686800" cy="60718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228600" y="857250"/>
            <a:ext cx="8686800" cy="360045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1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9191AEC7-4CB5-A244-9E49-32A51FD9B9FC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228600" y="169863"/>
            <a:ext cx="8686800" cy="80962"/>
          </a:xfrm>
          <a:prstGeom prst="rect">
            <a:avLst/>
          </a:prstGeom>
          <a:solidFill>
            <a:srgbClr val="009FDF"/>
          </a:solidFill>
          <a:ln w="127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80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11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13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1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7" name="Picture Placeholder 9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228600" y="2914650"/>
            <a:ext cx="8686800" cy="13716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gray">
          <a:xfrm>
            <a:off x="228600" y="250068"/>
            <a:ext cx="8686800" cy="60718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 bwMode="gray">
          <a:xfrm>
            <a:off x="228600" y="857250"/>
            <a:ext cx="8686800" cy="2057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1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50F940CE-F661-9446-AD41-4A1FDD2730F0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228600" y="169863"/>
            <a:ext cx="4265613" cy="41148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Ins="205740"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4649788" y="2686050"/>
            <a:ext cx="4265612" cy="16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81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11" name="Group 82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14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1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5" name="Title 44"/>
          <p:cNvSpPr>
            <a:spLocks noGrp="1"/>
          </p:cNvSpPr>
          <p:nvPr>
            <p:ph type="title"/>
          </p:nvPr>
        </p:nvSpPr>
        <p:spPr>
          <a:xfrm>
            <a:off x="228600" y="169069"/>
            <a:ext cx="4343400" cy="433965"/>
          </a:xfrm>
        </p:spPr>
        <p:txBody>
          <a:bodyPr lIns="274320" rIns="274320" bIns="0">
            <a:spAutoFit/>
          </a:bodyPr>
          <a:lstStyle>
            <a:lvl1pPr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 bwMode="gray">
          <a:xfrm>
            <a:off x="4649787" y="169068"/>
            <a:ext cx="4265612" cy="2400300"/>
          </a:xfrm>
          <a:solidFill>
            <a:srgbClr val="63666A"/>
          </a:solidFill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228601" y="742950"/>
            <a:ext cx="4265613" cy="2171700"/>
          </a:xfrm>
        </p:spPr>
        <p:txBody>
          <a:bodyPr lIns="274320" rIns="27432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4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3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228600" y="171450"/>
            <a:ext cx="8689975" cy="3573463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AA69B7AE-1FE8-DF41-BF92-707C35AF5E52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6" name="Group 80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7" name="Group 81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9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7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84" name="Subtitle 2"/>
          <p:cNvSpPr>
            <a:spLocks noGrp="1"/>
          </p:cNvSpPr>
          <p:nvPr>
            <p:ph type="subTitle" idx="1"/>
          </p:nvPr>
        </p:nvSpPr>
        <p:spPr bwMode="gray">
          <a:xfrm>
            <a:off x="228601" y="1527269"/>
            <a:ext cx="8682411" cy="325474"/>
          </a:xfrm>
        </p:spPr>
        <p:txBody>
          <a:bodyPr lIns="274320" tIns="137160" rIns="274320">
            <a:noAutofit/>
          </a:bodyPr>
          <a:lstStyle>
            <a:lvl1pPr marL="0" indent="0" algn="l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1210" y="727426"/>
            <a:ext cx="7924567" cy="1021509"/>
          </a:xfrm>
        </p:spPr>
        <p:txBody>
          <a:bodyPr/>
          <a:lstStyle>
            <a:lvl1pPr>
              <a:defRPr sz="4130">
                <a:solidFill>
                  <a:srgbClr val="009FD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7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gray">
          <a:xfrm>
            <a:off x="228600" y="169863"/>
            <a:ext cx="86868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82880" rIns="0" bIns="228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28600" y="857250"/>
            <a:ext cx="8686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91440" rIns="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TextBox 3"/>
          <p:cNvSpPr txBox="1">
            <a:spLocks noChangeArrowheads="1"/>
          </p:cNvSpPr>
          <p:nvPr userDrawn="1"/>
        </p:nvSpPr>
        <p:spPr bwMode="gray">
          <a:xfrm>
            <a:off x="7938" y="4975225"/>
            <a:ext cx="279400" cy="1746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fld id="{44217A68-9E38-7F40-A810-6FDF63052DB6}" type="slidenum">
              <a:rPr lang="en-US" altLang="en-US" sz="600">
                <a:solidFill>
                  <a:srgbClr val="63666A"/>
                </a:solidFill>
              </a:rPr>
              <a:pPr eaLnBrk="1" hangingPunct="1">
                <a:lnSpc>
                  <a:spcPct val="90000"/>
                </a:lnSpc>
                <a:spcBef>
                  <a:spcPts val="900"/>
                </a:spcBef>
              </a:pPr>
              <a:t>‹#›</a:t>
            </a:fld>
            <a:endParaRPr lang="en-US" altLang="en-US" sz="600">
              <a:solidFill>
                <a:srgbClr val="63666A"/>
              </a:solidFill>
            </a:endParaRPr>
          </a:p>
        </p:txBody>
      </p:sp>
      <p:grpSp>
        <p:nvGrpSpPr>
          <p:cNvPr id="1029" name="Group 41"/>
          <p:cNvGrpSpPr>
            <a:grpSpLocks/>
          </p:cNvGrpSpPr>
          <p:nvPr userDrawn="1"/>
        </p:nvGrpSpPr>
        <p:grpSpPr bwMode="auto">
          <a:xfrm>
            <a:off x="7221538" y="4240213"/>
            <a:ext cx="1717675" cy="762000"/>
            <a:chOff x="7221846" y="4239430"/>
            <a:chExt cx="1716666" cy="762726"/>
          </a:xfrm>
        </p:grpSpPr>
        <p:grpSp>
          <p:nvGrpSpPr>
            <p:cNvPr id="2" name="Group 42"/>
            <p:cNvGrpSpPr>
              <a:grpSpLocks/>
            </p:cNvGrpSpPr>
            <p:nvPr userDrawn="1"/>
          </p:nvGrpSpPr>
          <p:grpSpPr bwMode="auto">
            <a:xfrm>
              <a:off x="7221846" y="4239430"/>
              <a:ext cx="1716666" cy="751789"/>
              <a:chOff x="6691687" y="4235338"/>
              <a:chExt cx="2184404" cy="715187"/>
            </a:xfrm>
          </p:grpSpPr>
          <p:sp>
            <p:nvSpPr>
              <p:cNvPr id="1032" name="Freeform 43"/>
              <p:cNvSpPr>
                <a:spLocks/>
              </p:cNvSpPr>
              <p:nvPr userDrawn="1"/>
            </p:nvSpPr>
            <p:spPr bwMode="auto">
              <a:xfrm>
                <a:off x="7696576" y="4584006"/>
                <a:ext cx="179387" cy="147559"/>
              </a:xfrm>
              <a:custGeom>
                <a:avLst/>
                <a:gdLst>
                  <a:gd name="T0" fmla="*/ 2147483647 w 169"/>
                  <a:gd name="T1" fmla="*/ 2147483647 h 184"/>
                  <a:gd name="T2" fmla="*/ 2147483647 w 169"/>
                  <a:gd name="T3" fmla="*/ 0 h 184"/>
                  <a:gd name="T4" fmla="*/ 2147483647 w 169"/>
                  <a:gd name="T5" fmla="*/ 0 h 184"/>
                  <a:gd name="T6" fmla="*/ 2147483647 w 169"/>
                  <a:gd name="T7" fmla="*/ 2147483647 h 184"/>
                  <a:gd name="T8" fmla="*/ 2147483647 w 169"/>
                  <a:gd name="T9" fmla="*/ 2147483647 h 184"/>
                  <a:gd name="T10" fmla="*/ 0 w 169"/>
                  <a:gd name="T11" fmla="*/ 2147483647 h 184"/>
                  <a:gd name="T12" fmla="*/ 2147483647 w 169"/>
                  <a:gd name="T13" fmla="*/ 2147483647 h 184"/>
                  <a:gd name="T14" fmla="*/ 2147483647 w 169"/>
                  <a:gd name="T15" fmla="*/ 2147483647 h 184"/>
                  <a:gd name="T16" fmla="*/ 2147483647 w 169"/>
                  <a:gd name="T17" fmla="*/ 2147483647 h 184"/>
                  <a:gd name="T18" fmla="*/ 2147483647 w 169"/>
                  <a:gd name="T19" fmla="*/ 0 h 184"/>
                  <a:gd name="T20" fmla="*/ 2147483647 w 169"/>
                  <a:gd name="T21" fmla="*/ 0 h 184"/>
                  <a:gd name="T22" fmla="*/ 2147483647 w 169"/>
                  <a:gd name="T23" fmla="*/ 2147483647 h 1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9" h="184">
                    <a:moveTo>
                      <a:pt x="78" y="84"/>
                    </a:moveTo>
                    <a:cubicBezTo>
                      <a:pt x="117" y="0"/>
                      <a:pt x="117" y="0"/>
                      <a:pt x="117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81" y="170"/>
                      <a:pt x="72" y="184"/>
                      <a:pt x="24" y="184"/>
                    </a:cubicBezTo>
                    <a:cubicBezTo>
                      <a:pt x="14" y="184"/>
                      <a:pt x="4" y="183"/>
                      <a:pt x="0" y="18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11" y="145"/>
                      <a:pt x="14" y="145"/>
                      <a:pt x="18" y="145"/>
                    </a:cubicBezTo>
                    <a:cubicBezTo>
                      <a:pt x="35" y="145"/>
                      <a:pt x="40" y="140"/>
                      <a:pt x="37" y="12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9" y="0"/>
                      <a:pt x="69" y="0"/>
                      <a:pt x="69" y="0"/>
                    </a:cubicBez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44"/>
              <p:cNvSpPr>
                <a:spLocks noEditPoints="1"/>
              </p:cNvSpPr>
              <p:nvPr userDrawn="1"/>
            </p:nvSpPr>
            <p:spPr bwMode="auto">
              <a:xfrm>
                <a:off x="7409238" y="4580436"/>
                <a:ext cx="185737" cy="116619"/>
              </a:xfrm>
              <a:custGeom>
                <a:avLst/>
                <a:gdLst>
                  <a:gd name="T0" fmla="*/ 2147483647 w 174"/>
                  <a:gd name="T1" fmla="*/ 2147483647 h 145"/>
                  <a:gd name="T2" fmla="*/ 2147483647 w 174"/>
                  <a:gd name="T3" fmla="*/ 2147483647 h 145"/>
                  <a:gd name="T4" fmla="*/ 2147483647 w 174"/>
                  <a:gd name="T5" fmla="*/ 2147483647 h 145"/>
                  <a:gd name="T6" fmla="*/ 2147483647 w 174"/>
                  <a:gd name="T7" fmla="*/ 2147483647 h 145"/>
                  <a:gd name="T8" fmla="*/ 2147483647 w 174"/>
                  <a:gd name="T9" fmla="*/ 2147483647 h 145"/>
                  <a:gd name="T10" fmla="*/ 2147483647 w 174"/>
                  <a:gd name="T11" fmla="*/ 0 h 145"/>
                  <a:gd name="T12" fmla="*/ 2147483647 w 174"/>
                  <a:gd name="T13" fmla="*/ 2147483647 h 145"/>
                  <a:gd name="T14" fmla="*/ 2147483647 w 174"/>
                  <a:gd name="T15" fmla="*/ 2147483647 h 145"/>
                  <a:gd name="T16" fmla="*/ 2147483647 w 174"/>
                  <a:gd name="T17" fmla="*/ 2147483647 h 145"/>
                  <a:gd name="T18" fmla="*/ 2147483647 w 174"/>
                  <a:gd name="T19" fmla="*/ 2147483647 h 145"/>
                  <a:gd name="T20" fmla="*/ 2147483647 w 174"/>
                  <a:gd name="T21" fmla="*/ 2147483647 h 145"/>
                  <a:gd name="T22" fmla="*/ 2147483647 w 174"/>
                  <a:gd name="T23" fmla="*/ 2147483647 h 145"/>
                  <a:gd name="T24" fmla="*/ 2147483647 w 174"/>
                  <a:gd name="T25" fmla="*/ 2147483647 h 1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5">
                    <a:moveTo>
                      <a:pt x="65" y="57"/>
                    </a:moveTo>
                    <a:cubicBezTo>
                      <a:pt x="68" y="43"/>
                      <a:pt x="79" y="34"/>
                      <a:pt x="95" y="34"/>
                    </a:cubicBezTo>
                    <a:cubicBezTo>
                      <a:pt x="108" y="34"/>
                      <a:pt x="117" y="45"/>
                      <a:pt x="115" y="57"/>
                    </a:cubicBezTo>
                    <a:lnTo>
                      <a:pt x="65" y="57"/>
                    </a:lnTo>
                    <a:close/>
                    <a:moveTo>
                      <a:pt x="164" y="85"/>
                    </a:moveTo>
                    <a:cubicBezTo>
                      <a:pt x="174" y="36"/>
                      <a:pt x="149" y="0"/>
                      <a:pt x="99" y="0"/>
                    </a:cubicBezTo>
                    <a:cubicBezTo>
                      <a:pt x="55" y="0"/>
                      <a:pt x="16" y="29"/>
                      <a:pt x="8" y="74"/>
                    </a:cubicBezTo>
                    <a:cubicBezTo>
                      <a:pt x="0" y="120"/>
                      <a:pt x="29" y="145"/>
                      <a:pt x="73" y="145"/>
                    </a:cubicBezTo>
                    <a:cubicBezTo>
                      <a:pt x="105" y="145"/>
                      <a:pt x="142" y="134"/>
                      <a:pt x="157" y="100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0" y="108"/>
                      <a:pt x="91" y="111"/>
                      <a:pt x="83" y="111"/>
                    </a:cubicBezTo>
                    <a:cubicBezTo>
                      <a:pt x="68" y="111"/>
                      <a:pt x="58" y="101"/>
                      <a:pt x="60" y="85"/>
                    </a:cubicBezTo>
                    <a:lnTo>
                      <a:pt x="164" y="8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45"/>
              <p:cNvSpPr>
                <a:spLocks/>
              </p:cNvSpPr>
              <p:nvPr userDrawn="1"/>
            </p:nvSpPr>
            <p:spPr bwMode="auto">
              <a:xfrm>
                <a:off x="7591801" y="4550687"/>
                <a:ext cx="114300" cy="146369"/>
              </a:xfrm>
              <a:custGeom>
                <a:avLst/>
                <a:gdLst>
                  <a:gd name="T0" fmla="*/ 2147483647 w 106"/>
                  <a:gd name="T1" fmla="*/ 2147483647 h 183"/>
                  <a:gd name="T2" fmla="*/ 2147483647 w 106"/>
                  <a:gd name="T3" fmla="*/ 2147483647 h 183"/>
                  <a:gd name="T4" fmla="*/ 2147483647 w 106"/>
                  <a:gd name="T5" fmla="*/ 2147483647 h 183"/>
                  <a:gd name="T6" fmla="*/ 0 w 106"/>
                  <a:gd name="T7" fmla="*/ 2147483647 h 183"/>
                  <a:gd name="T8" fmla="*/ 2147483647 w 106"/>
                  <a:gd name="T9" fmla="*/ 2147483647 h 183"/>
                  <a:gd name="T10" fmla="*/ 2147483647 w 106"/>
                  <a:gd name="T11" fmla="*/ 2147483647 h 183"/>
                  <a:gd name="T12" fmla="*/ 2147483647 w 106"/>
                  <a:gd name="T13" fmla="*/ 0 h 183"/>
                  <a:gd name="T14" fmla="*/ 2147483647 w 106"/>
                  <a:gd name="T15" fmla="*/ 0 h 183"/>
                  <a:gd name="T16" fmla="*/ 2147483647 w 106"/>
                  <a:gd name="T17" fmla="*/ 2147483647 h 183"/>
                  <a:gd name="T18" fmla="*/ 2147483647 w 106"/>
                  <a:gd name="T19" fmla="*/ 2147483647 h 183"/>
                  <a:gd name="T20" fmla="*/ 2147483647 w 106"/>
                  <a:gd name="T21" fmla="*/ 2147483647 h 183"/>
                  <a:gd name="T22" fmla="*/ 2147483647 w 106"/>
                  <a:gd name="T23" fmla="*/ 2147483647 h 183"/>
                  <a:gd name="T24" fmla="*/ 2147483647 w 106"/>
                  <a:gd name="T25" fmla="*/ 2147483647 h 183"/>
                  <a:gd name="T26" fmla="*/ 2147483647 w 106"/>
                  <a:gd name="T27" fmla="*/ 2147483647 h 183"/>
                  <a:gd name="T28" fmla="*/ 2147483647 w 106"/>
                  <a:gd name="T29" fmla="*/ 2147483647 h 183"/>
                  <a:gd name="T30" fmla="*/ 2147483647 w 106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83">
                    <a:moveTo>
                      <a:pt x="81" y="179"/>
                    </a:moveTo>
                    <a:cubicBezTo>
                      <a:pt x="9" y="183"/>
                      <a:pt x="1" y="178"/>
                      <a:pt x="10" y="131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0" y="73"/>
                      <a:pt x="100" y="73"/>
                      <a:pt x="100" y="73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46"/>
              <p:cNvSpPr>
                <a:spLocks/>
              </p:cNvSpPr>
              <p:nvPr userDrawn="1"/>
            </p:nvSpPr>
            <p:spPr bwMode="auto">
              <a:xfrm>
                <a:off x="6790111" y="4538787"/>
                <a:ext cx="203200" cy="159459"/>
              </a:xfrm>
              <a:custGeom>
                <a:avLst/>
                <a:gdLst>
                  <a:gd name="T0" fmla="*/ 2147483647 w 189"/>
                  <a:gd name="T1" fmla="*/ 2147483647 h 198"/>
                  <a:gd name="T2" fmla="*/ 2147483647 w 189"/>
                  <a:gd name="T3" fmla="*/ 2147483647 h 198"/>
                  <a:gd name="T4" fmla="*/ 2147483647 w 189"/>
                  <a:gd name="T5" fmla="*/ 2147483647 h 198"/>
                  <a:gd name="T6" fmla="*/ 2147483647 w 189"/>
                  <a:gd name="T7" fmla="*/ 2147483647 h 198"/>
                  <a:gd name="T8" fmla="*/ 2147483647 w 189"/>
                  <a:gd name="T9" fmla="*/ 2147483647 h 198"/>
                  <a:gd name="T10" fmla="*/ 2147483647 w 189"/>
                  <a:gd name="T11" fmla="*/ 2147483647 h 198"/>
                  <a:gd name="T12" fmla="*/ 2147483647 w 189"/>
                  <a:gd name="T13" fmla="*/ 2147483647 h 198"/>
                  <a:gd name="T14" fmla="*/ 2147483647 w 189"/>
                  <a:gd name="T15" fmla="*/ 2147483647 h 198"/>
                  <a:gd name="T16" fmla="*/ 2147483647 w 189"/>
                  <a:gd name="T17" fmla="*/ 2147483647 h 198"/>
                  <a:gd name="T18" fmla="*/ 2147483647 w 189"/>
                  <a:gd name="T19" fmla="*/ 2147483647 h 198"/>
                  <a:gd name="T20" fmla="*/ 2147483647 w 189"/>
                  <a:gd name="T21" fmla="*/ 2147483647 h 198"/>
                  <a:gd name="T22" fmla="*/ 2147483647 w 189"/>
                  <a:gd name="T23" fmla="*/ 2147483647 h 198"/>
                  <a:gd name="T24" fmla="*/ 2147483647 w 189"/>
                  <a:gd name="T25" fmla="*/ 0 h 198"/>
                  <a:gd name="T26" fmla="*/ 2147483647 w 189"/>
                  <a:gd name="T27" fmla="*/ 2147483647 h 198"/>
                  <a:gd name="T28" fmla="*/ 2147483647 w 189"/>
                  <a:gd name="T29" fmla="*/ 2147483647 h 1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9" h="198">
                    <a:moveTo>
                      <a:pt x="126" y="60"/>
                    </a:moveTo>
                    <a:cubicBezTo>
                      <a:pt x="126" y="53"/>
                      <a:pt x="123" y="49"/>
                      <a:pt x="119" y="47"/>
                    </a:cubicBezTo>
                    <a:cubicBezTo>
                      <a:pt x="115" y="44"/>
                      <a:pt x="110" y="43"/>
                      <a:pt x="104" y="43"/>
                    </a:cubicBezTo>
                    <a:cubicBezTo>
                      <a:pt x="90" y="43"/>
                      <a:pt x="83" y="47"/>
                      <a:pt x="82" y="54"/>
                    </a:cubicBezTo>
                    <a:cubicBezTo>
                      <a:pt x="77" y="82"/>
                      <a:pt x="189" y="65"/>
                      <a:pt x="176" y="133"/>
                    </a:cubicBezTo>
                    <a:cubicBezTo>
                      <a:pt x="169" y="177"/>
                      <a:pt x="129" y="198"/>
                      <a:pt x="77" y="198"/>
                    </a:cubicBezTo>
                    <a:cubicBezTo>
                      <a:pt x="27" y="198"/>
                      <a:pt x="0" y="169"/>
                      <a:pt x="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42"/>
                      <a:pt x="67" y="147"/>
                      <a:pt x="71" y="150"/>
                    </a:cubicBezTo>
                    <a:cubicBezTo>
                      <a:pt x="76" y="153"/>
                      <a:pt x="82" y="155"/>
                      <a:pt x="88" y="155"/>
                    </a:cubicBezTo>
                    <a:cubicBezTo>
                      <a:pt x="103" y="155"/>
                      <a:pt x="114" y="150"/>
                      <a:pt x="116" y="141"/>
                    </a:cubicBezTo>
                    <a:cubicBezTo>
                      <a:pt x="121" y="112"/>
                      <a:pt x="9" y="132"/>
                      <a:pt x="22" y="60"/>
                    </a:cubicBezTo>
                    <a:cubicBezTo>
                      <a:pt x="29" y="20"/>
                      <a:pt x="67" y="0"/>
                      <a:pt x="114" y="0"/>
                    </a:cubicBezTo>
                    <a:cubicBezTo>
                      <a:pt x="166" y="0"/>
                      <a:pt x="186" y="27"/>
                      <a:pt x="184" y="60"/>
                    </a:cubicBezTo>
                    <a:lnTo>
                      <a:pt x="126" y="6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47"/>
              <p:cNvSpPr>
                <a:spLocks noEditPoints="1"/>
              </p:cNvSpPr>
              <p:nvPr userDrawn="1"/>
            </p:nvSpPr>
            <p:spPr bwMode="auto">
              <a:xfrm>
                <a:off x="6983787" y="4580436"/>
                <a:ext cx="184150" cy="116619"/>
              </a:xfrm>
              <a:custGeom>
                <a:avLst/>
                <a:gdLst>
                  <a:gd name="T0" fmla="*/ 2147483647 w 172"/>
                  <a:gd name="T1" fmla="*/ 2147483647 h 145"/>
                  <a:gd name="T2" fmla="*/ 2147483647 w 172"/>
                  <a:gd name="T3" fmla="*/ 2147483647 h 145"/>
                  <a:gd name="T4" fmla="*/ 2147483647 w 172"/>
                  <a:gd name="T5" fmla="*/ 2147483647 h 145"/>
                  <a:gd name="T6" fmla="*/ 2147483647 w 172"/>
                  <a:gd name="T7" fmla="*/ 2147483647 h 145"/>
                  <a:gd name="T8" fmla="*/ 2147483647 w 172"/>
                  <a:gd name="T9" fmla="*/ 2147483647 h 145"/>
                  <a:gd name="T10" fmla="*/ 2147483647 w 172"/>
                  <a:gd name="T11" fmla="*/ 2147483647 h 145"/>
                  <a:gd name="T12" fmla="*/ 2147483647 w 172"/>
                  <a:gd name="T13" fmla="*/ 2147483647 h 145"/>
                  <a:gd name="T14" fmla="*/ 2147483647 w 172"/>
                  <a:gd name="T15" fmla="*/ 2147483647 h 145"/>
                  <a:gd name="T16" fmla="*/ 2147483647 w 172"/>
                  <a:gd name="T17" fmla="*/ 0 h 145"/>
                  <a:gd name="T18" fmla="*/ 2147483647 w 172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2" h="145">
                    <a:moveTo>
                      <a:pt x="93" y="37"/>
                    </a:moveTo>
                    <a:cubicBezTo>
                      <a:pt x="108" y="36"/>
                      <a:pt x="114" y="51"/>
                      <a:pt x="110" y="71"/>
                    </a:cubicBezTo>
                    <a:cubicBezTo>
                      <a:pt x="106" y="97"/>
                      <a:pt x="95" y="108"/>
                      <a:pt x="80" y="108"/>
                    </a:cubicBezTo>
                    <a:cubicBezTo>
                      <a:pt x="66" y="108"/>
                      <a:pt x="59" y="97"/>
                      <a:pt x="63" y="71"/>
                    </a:cubicBezTo>
                    <a:cubicBezTo>
                      <a:pt x="66" y="56"/>
                      <a:pt x="75" y="37"/>
                      <a:pt x="93" y="37"/>
                    </a:cubicBezTo>
                    <a:close/>
                    <a:moveTo>
                      <a:pt x="8" y="74"/>
                    </a:moveTo>
                    <a:cubicBezTo>
                      <a:pt x="0" y="121"/>
                      <a:pt x="30" y="145"/>
                      <a:pt x="74" y="145"/>
                    </a:cubicBezTo>
                    <a:cubicBezTo>
                      <a:pt x="118" y="145"/>
                      <a:pt x="156" y="121"/>
                      <a:pt x="165" y="71"/>
                    </a:cubicBezTo>
                    <a:cubicBezTo>
                      <a:pt x="172" y="29"/>
                      <a:pt x="147" y="0"/>
                      <a:pt x="99" y="0"/>
                    </a:cubicBezTo>
                    <a:cubicBezTo>
                      <a:pt x="53" y="0"/>
                      <a:pt x="17" y="27"/>
                      <a:pt x="8" y="74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48"/>
              <p:cNvSpPr>
                <a:spLocks/>
              </p:cNvSpPr>
              <p:nvPr userDrawn="1"/>
            </p:nvSpPr>
            <p:spPr bwMode="auto">
              <a:xfrm>
                <a:off x="7161587" y="4580436"/>
                <a:ext cx="179387" cy="116619"/>
              </a:xfrm>
              <a:custGeom>
                <a:avLst/>
                <a:gdLst>
                  <a:gd name="T0" fmla="*/ 2147483647 w 168"/>
                  <a:gd name="T1" fmla="*/ 2147483647 h 145"/>
                  <a:gd name="T2" fmla="*/ 2147483647 w 168"/>
                  <a:gd name="T3" fmla="*/ 2147483647 h 145"/>
                  <a:gd name="T4" fmla="*/ 2147483647 w 168"/>
                  <a:gd name="T5" fmla="*/ 2147483647 h 145"/>
                  <a:gd name="T6" fmla="*/ 2147483647 w 168"/>
                  <a:gd name="T7" fmla="*/ 2147483647 h 145"/>
                  <a:gd name="T8" fmla="*/ 2147483647 w 168"/>
                  <a:gd name="T9" fmla="*/ 2147483647 h 145"/>
                  <a:gd name="T10" fmla="*/ 2147483647 w 168"/>
                  <a:gd name="T11" fmla="*/ 2147483647 h 145"/>
                  <a:gd name="T12" fmla="*/ 2147483647 w 168"/>
                  <a:gd name="T13" fmla="*/ 2147483647 h 145"/>
                  <a:gd name="T14" fmla="*/ 2147483647 w 168"/>
                  <a:gd name="T15" fmla="*/ 2147483647 h 145"/>
                  <a:gd name="T16" fmla="*/ 2147483647 w 168"/>
                  <a:gd name="T17" fmla="*/ 2147483647 h 145"/>
                  <a:gd name="T18" fmla="*/ 2147483647 w 168"/>
                  <a:gd name="T19" fmla="*/ 0 h 145"/>
                  <a:gd name="T20" fmla="*/ 2147483647 w 168"/>
                  <a:gd name="T21" fmla="*/ 2147483647 h 145"/>
                  <a:gd name="T22" fmla="*/ 2147483647 w 168"/>
                  <a:gd name="T23" fmla="*/ 2147483647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8" h="145">
                    <a:moveTo>
                      <a:pt x="110" y="57"/>
                    </a:moveTo>
                    <a:cubicBezTo>
                      <a:pt x="111" y="51"/>
                      <a:pt x="109" y="46"/>
                      <a:pt x="106" y="43"/>
                    </a:cubicBezTo>
                    <a:cubicBezTo>
                      <a:pt x="104" y="39"/>
                      <a:pt x="99" y="37"/>
                      <a:pt x="93" y="37"/>
                    </a:cubicBezTo>
                    <a:cubicBezTo>
                      <a:pt x="73" y="37"/>
                      <a:pt x="66" y="58"/>
                      <a:pt x="63" y="74"/>
                    </a:cubicBezTo>
                    <a:cubicBezTo>
                      <a:pt x="59" y="95"/>
                      <a:pt x="65" y="108"/>
                      <a:pt x="81" y="108"/>
                    </a:cubicBezTo>
                    <a:cubicBezTo>
                      <a:pt x="95" y="108"/>
                      <a:pt x="102" y="98"/>
                      <a:pt x="106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48" y="129"/>
                      <a:pt x="112" y="145"/>
                      <a:pt x="74" y="145"/>
                    </a:cubicBezTo>
                    <a:cubicBezTo>
                      <a:pt x="30" y="145"/>
                      <a:pt x="0" y="120"/>
                      <a:pt x="9" y="74"/>
                    </a:cubicBezTo>
                    <a:cubicBezTo>
                      <a:pt x="17" y="27"/>
                      <a:pt x="55" y="0"/>
                      <a:pt x="100" y="0"/>
                    </a:cubicBezTo>
                    <a:cubicBezTo>
                      <a:pt x="136" y="0"/>
                      <a:pt x="168" y="16"/>
                      <a:pt x="165" y="57"/>
                    </a:cubicBez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49"/>
              <p:cNvSpPr>
                <a:spLocks noEditPoints="1"/>
              </p:cNvSpPr>
              <p:nvPr userDrawn="1"/>
            </p:nvSpPr>
            <p:spPr bwMode="auto">
              <a:xfrm>
                <a:off x="7334625" y="4538787"/>
                <a:ext cx="95250" cy="155889"/>
              </a:xfrm>
              <a:custGeom>
                <a:avLst/>
                <a:gdLst>
                  <a:gd name="T0" fmla="*/ 0 w 60"/>
                  <a:gd name="T1" fmla="*/ 2147483647 h 131"/>
                  <a:gd name="T2" fmla="*/ 2147483647 w 60"/>
                  <a:gd name="T3" fmla="*/ 2147483647 h 131"/>
                  <a:gd name="T4" fmla="*/ 2147483647 w 60"/>
                  <a:gd name="T5" fmla="*/ 2147483647 h 131"/>
                  <a:gd name="T6" fmla="*/ 2147483647 w 60"/>
                  <a:gd name="T7" fmla="*/ 2147483647 h 131"/>
                  <a:gd name="T8" fmla="*/ 0 w 60"/>
                  <a:gd name="T9" fmla="*/ 2147483647 h 131"/>
                  <a:gd name="T10" fmla="*/ 2147483647 w 60"/>
                  <a:gd name="T11" fmla="*/ 0 h 131"/>
                  <a:gd name="T12" fmla="*/ 2147483647 w 60"/>
                  <a:gd name="T13" fmla="*/ 0 h 131"/>
                  <a:gd name="T14" fmla="*/ 2147483647 w 60"/>
                  <a:gd name="T15" fmla="*/ 2147483647 h 131"/>
                  <a:gd name="T16" fmla="*/ 2147483647 w 60"/>
                  <a:gd name="T17" fmla="*/ 2147483647 h 131"/>
                  <a:gd name="T18" fmla="*/ 2147483647 w 60"/>
                  <a:gd name="T19" fmla="*/ 0 h 1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0" h="131">
                    <a:moveTo>
                      <a:pt x="0" y="131"/>
                    </a:moveTo>
                    <a:lnTo>
                      <a:pt x="16" y="38"/>
                    </a:lnTo>
                    <a:lnTo>
                      <a:pt x="53" y="38"/>
                    </a:lnTo>
                    <a:lnTo>
                      <a:pt x="37" y="131"/>
                    </a:lnTo>
                    <a:lnTo>
                      <a:pt x="0" y="131"/>
                    </a:lnTo>
                    <a:close/>
                    <a:moveTo>
                      <a:pt x="23" y="0"/>
                    </a:moveTo>
                    <a:lnTo>
                      <a:pt x="60" y="0"/>
                    </a:lnTo>
                    <a:lnTo>
                      <a:pt x="55" y="27"/>
                    </a:lnTo>
                    <a:lnTo>
                      <a:pt x="18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50"/>
              <p:cNvSpPr>
                <a:spLocks/>
              </p:cNvSpPr>
              <p:nvPr userDrawn="1"/>
            </p:nvSpPr>
            <p:spPr bwMode="auto">
              <a:xfrm>
                <a:off x="8188702" y="4462627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0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2147483647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" y="19"/>
                    </a:moveTo>
                    <a:cubicBezTo>
                      <a:pt x="2" y="48"/>
                      <a:pt x="0" y="61"/>
                      <a:pt x="0" y="91"/>
                    </a:cubicBezTo>
                    <a:cubicBezTo>
                      <a:pt x="0" y="101"/>
                      <a:pt x="1" y="104"/>
                      <a:pt x="1" y="115"/>
                    </a:cubicBezTo>
                    <a:cubicBezTo>
                      <a:pt x="1" y="115"/>
                      <a:pt x="1" y="115"/>
                      <a:pt x="1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5"/>
                      <a:pt x="42" y="113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1" y="103"/>
                      <a:pt x="41" y="101"/>
                      <a:pt x="41" y="91"/>
                    </a:cubicBezTo>
                    <a:cubicBezTo>
                      <a:pt x="41" y="62"/>
                      <a:pt x="42" y="50"/>
                      <a:pt x="45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6" y="12"/>
                      <a:pt x="38" y="2"/>
                      <a:pt x="26" y="1"/>
                    </a:cubicBezTo>
                    <a:cubicBezTo>
                      <a:pt x="15" y="0"/>
                      <a:pt x="5" y="8"/>
                      <a:pt x="4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51"/>
              <p:cNvSpPr>
                <a:spLocks/>
              </p:cNvSpPr>
              <p:nvPr userDrawn="1"/>
            </p:nvSpPr>
            <p:spPr bwMode="auto">
              <a:xfrm>
                <a:off x="8125202" y="4462627"/>
                <a:ext cx="49212" cy="108289"/>
              </a:xfrm>
              <a:custGeom>
                <a:avLst/>
                <a:gdLst>
                  <a:gd name="T0" fmla="*/ 2147483647 w 47"/>
                  <a:gd name="T1" fmla="*/ 2147483647 h 135"/>
                  <a:gd name="T2" fmla="*/ 0 w 47"/>
                  <a:gd name="T3" fmla="*/ 2147483647 h 135"/>
                  <a:gd name="T4" fmla="*/ 0 w 47"/>
                  <a:gd name="T5" fmla="*/ 2147483647 h 135"/>
                  <a:gd name="T6" fmla="*/ 0 w 47"/>
                  <a:gd name="T7" fmla="*/ 2147483647 h 135"/>
                  <a:gd name="T8" fmla="*/ 2147483647 w 47"/>
                  <a:gd name="T9" fmla="*/ 2147483647 h 135"/>
                  <a:gd name="T10" fmla="*/ 2147483647 w 47"/>
                  <a:gd name="T11" fmla="*/ 2147483647 h 135"/>
                  <a:gd name="T12" fmla="*/ 2147483647 w 47"/>
                  <a:gd name="T13" fmla="*/ 2147483647 h 135"/>
                  <a:gd name="T14" fmla="*/ 2147483647 w 47"/>
                  <a:gd name="T15" fmla="*/ 2147483647 h 135"/>
                  <a:gd name="T16" fmla="*/ 2147483647 w 47"/>
                  <a:gd name="T17" fmla="*/ 2147483647 h 135"/>
                  <a:gd name="T18" fmla="*/ 2147483647 w 47"/>
                  <a:gd name="T19" fmla="*/ 2147483647 h 135"/>
                  <a:gd name="T20" fmla="*/ 2147483647 w 47"/>
                  <a:gd name="T21" fmla="*/ 2147483647 h 135"/>
                  <a:gd name="T22" fmla="*/ 2147483647 w 47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135">
                    <a:moveTo>
                      <a:pt x="5" y="19"/>
                    </a:moveTo>
                    <a:cubicBezTo>
                      <a:pt x="2" y="47"/>
                      <a:pt x="0" y="61"/>
                      <a:pt x="0" y="91"/>
                    </a:cubicBezTo>
                    <a:cubicBezTo>
                      <a:pt x="0" y="101"/>
                      <a:pt x="0" y="104"/>
                      <a:pt x="0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1" y="126"/>
                      <a:pt x="11" y="135"/>
                      <a:pt x="22" y="134"/>
                    </a:cubicBezTo>
                    <a:cubicBezTo>
                      <a:pt x="33" y="134"/>
                      <a:pt x="42" y="124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03"/>
                      <a:pt x="40" y="101"/>
                      <a:pt x="40" y="91"/>
                    </a:cubicBezTo>
                    <a:cubicBezTo>
                      <a:pt x="40" y="63"/>
                      <a:pt x="42" y="51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13"/>
                      <a:pt x="40" y="3"/>
                      <a:pt x="28" y="1"/>
                    </a:cubicBezTo>
                    <a:cubicBezTo>
                      <a:pt x="17" y="0"/>
                      <a:pt x="7" y="7"/>
                      <a:pt x="5" y="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52"/>
              <p:cNvSpPr>
                <a:spLocks/>
              </p:cNvSpPr>
              <p:nvPr userDrawn="1"/>
            </p:nvSpPr>
            <p:spPr bwMode="auto">
              <a:xfrm>
                <a:off x="8142664" y="4628036"/>
                <a:ext cx="95250" cy="116619"/>
              </a:xfrm>
              <a:custGeom>
                <a:avLst/>
                <a:gdLst>
                  <a:gd name="T0" fmla="*/ 2147483647 w 89"/>
                  <a:gd name="T1" fmla="*/ 2147483647 h 145"/>
                  <a:gd name="T2" fmla="*/ 2147483647 w 89"/>
                  <a:gd name="T3" fmla="*/ 2147483647 h 145"/>
                  <a:gd name="T4" fmla="*/ 2147483647 w 89"/>
                  <a:gd name="T5" fmla="*/ 2147483647 h 145"/>
                  <a:gd name="T6" fmla="*/ 2147483647 w 89"/>
                  <a:gd name="T7" fmla="*/ 2147483647 h 145"/>
                  <a:gd name="T8" fmla="*/ 2147483647 w 89"/>
                  <a:gd name="T9" fmla="*/ 2147483647 h 145"/>
                  <a:gd name="T10" fmla="*/ 2147483647 w 89"/>
                  <a:gd name="T11" fmla="*/ 2147483647 h 145"/>
                  <a:gd name="T12" fmla="*/ 2147483647 w 89"/>
                  <a:gd name="T13" fmla="*/ 2147483647 h 145"/>
                  <a:gd name="T14" fmla="*/ 2147483647 w 89"/>
                  <a:gd name="T15" fmla="*/ 2147483647 h 145"/>
                  <a:gd name="T16" fmla="*/ 2147483647 w 89"/>
                  <a:gd name="T17" fmla="*/ 2147483647 h 145"/>
                  <a:gd name="T18" fmla="*/ 2147483647 w 89"/>
                  <a:gd name="T19" fmla="*/ 2147483647 h 1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5">
                    <a:moveTo>
                      <a:pt x="3" y="28"/>
                    </a:moveTo>
                    <a:cubicBezTo>
                      <a:pt x="13" y="71"/>
                      <a:pt x="29" y="102"/>
                      <a:pt x="48" y="133"/>
                    </a:cubicBezTo>
                    <a:cubicBezTo>
                      <a:pt x="48" y="133"/>
                      <a:pt x="48" y="133"/>
                      <a:pt x="48" y="133"/>
                    </a:cubicBezTo>
                    <a:cubicBezTo>
                      <a:pt x="54" y="143"/>
                      <a:pt x="67" y="145"/>
                      <a:pt x="76" y="140"/>
                    </a:cubicBezTo>
                    <a:cubicBezTo>
                      <a:pt x="86" y="134"/>
                      <a:pt x="89" y="121"/>
                      <a:pt x="83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66" y="84"/>
                      <a:pt x="52" y="57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39" y="7"/>
                      <a:pt x="28" y="0"/>
                      <a:pt x="17" y="3"/>
                    </a:cubicBezTo>
                    <a:cubicBezTo>
                      <a:pt x="6" y="6"/>
                      <a:pt x="0" y="17"/>
                      <a:pt x="3" y="28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53"/>
              <p:cNvSpPr>
                <a:spLocks/>
              </p:cNvSpPr>
              <p:nvPr userDrawn="1"/>
            </p:nvSpPr>
            <p:spPr bwMode="auto">
              <a:xfrm>
                <a:off x="8258553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54"/>
              <p:cNvSpPr>
                <a:spLocks/>
              </p:cNvSpPr>
              <p:nvPr userDrawn="1"/>
            </p:nvSpPr>
            <p:spPr bwMode="auto">
              <a:xfrm>
                <a:off x="7969627" y="4584006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55"/>
              <p:cNvSpPr>
                <a:spLocks/>
              </p:cNvSpPr>
              <p:nvPr userDrawn="1"/>
            </p:nvSpPr>
            <p:spPr bwMode="auto">
              <a:xfrm>
                <a:off x="8498265" y="4462627"/>
                <a:ext cx="146050" cy="33320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0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56"/>
              <p:cNvSpPr>
                <a:spLocks/>
              </p:cNvSpPr>
              <p:nvPr userDrawn="1"/>
            </p:nvSpPr>
            <p:spPr bwMode="auto">
              <a:xfrm>
                <a:off x="8258553" y="4462627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58"/>
              <p:cNvSpPr>
                <a:spLocks/>
              </p:cNvSpPr>
              <p:nvPr userDrawn="1"/>
            </p:nvSpPr>
            <p:spPr bwMode="auto">
              <a:xfrm>
                <a:off x="8196639" y="4584006"/>
                <a:ext cx="158750" cy="33320"/>
              </a:xfrm>
              <a:custGeom>
                <a:avLst/>
                <a:gdLst>
                  <a:gd name="T0" fmla="*/ 2147483647 w 149"/>
                  <a:gd name="T1" fmla="*/ 0 h 41"/>
                  <a:gd name="T2" fmla="*/ 2147483647 w 149"/>
                  <a:gd name="T3" fmla="*/ 0 h 41"/>
                  <a:gd name="T4" fmla="*/ 2147483647 w 149"/>
                  <a:gd name="T5" fmla="*/ 0 h 41"/>
                  <a:gd name="T6" fmla="*/ 0 w 149"/>
                  <a:gd name="T7" fmla="*/ 2147483647 h 41"/>
                  <a:gd name="T8" fmla="*/ 2147483647 w 149"/>
                  <a:gd name="T9" fmla="*/ 2147483647 h 41"/>
                  <a:gd name="T10" fmla="*/ 2147483647 w 149"/>
                  <a:gd name="T11" fmla="*/ 2147483647 h 41"/>
                  <a:gd name="T12" fmla="*/ 2147483647 w 149"/>
                  <a:gd name="T13" fmla="*/ 2147483647 h 41"/>
                  <a:gd name="T14" fmla="*/ 2147483647 w 149"/>
                  <a:gd name="T15" fmla="*/ 2147483647 h 41"/>
                  <a:gd name="T16" fmla="*/ 2147483647 w 149"/>
                  <a:gd name="T17" fmla="*/ 2147483647 h 41"/>
                  <a:gd name="T18" fmla="*/ 2147483647 w 149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9" h="41">
                    <a:moveTo>
                      <a:pt x="128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40" y="41"/>
                      <a:pt x="149" y="32"/>
                      <a:pt x="149" y="20"/>
                    </a:cubicBezTo>
                    <a:cubicBezTo>
                      <a:pt x="149" y="9"/>
                      <a:pt x="140" y="0"/>
                      <a:pt x="128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59"/>
              <p:cNvSpPr>
                <a:spLocks/>
              </p:cNvSpPr>
              <p:nvPr userDrawn="1"/>
            </p:nvSpPr>
            <p:spPr bwMode="auto">
              <a:xfrm>
                <a:off x="8210927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60"/>
              <p:cNvSpPr>
                <a:spLocks/>
              </p:cNvSpPr>
              <p:nvPr userDrawn="1"/>
            </p:nvSpPr>
            <p:spPr bwMode="auto">
              <a:xfrm>
                <a:off x="8210927" y="4292458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51" y="10"/>
                    </a:moveTo>
                    <a:cubicBezTo>
                      <a:pt x="30" y="33"/>
                      <a:pt x="16" y="61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0" y="123"/>
                      <a:pt x="7" y="134"/>
                      <a:pt x="18" y="136"/>
                    </a:cubicBezTo>
                    <a:cubicBezTo>
                      <a:pt x="28" y="139"/>
                      <a:pt x="40" y="133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54" y="78"/>
                      <a:pt x="65" y="55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9" y="28"/>
                      <a:pt x="88" y="15"/>
                      <a:pt x="79" y="8"/>
                    </a:cubicBezTo>
                    <a:cubicBezTo>
                      <a:pt x="71" y="0"/>
                      <a:pt x="58" y="1"/>
                      <a:pt x="51" y="1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61"/>
              <p:cNvSpPr>
                <a:spLocks/>
              </p:cNvSpPr>
              <p:nvPr userDrawn="1"/>
            </p:nvSpPr>
            <p:spPr bwMode="auto">
              <a:xfrm>
                <a:off x="8303003" y="4674446"/>
                <a:ext cx="95250" cy="111859"/>
              </a:xfrm>
              <a:custGeom>
                <a:avLst/>
                <a:gdLst>
                  <a:gd name="T0" fmla="*/ 2147483647 w 89"/>
                  <a:gd name="T1" fmla="*/ 2147483647 h 139"/>
                  <a:gd name="T2" fmla="*/ 2147483647 w 89"/>
                  <a:gd name="T3" fmla="*/ 2147483647 h 139"/>
                  <a:gd name="T4" fmla="*/ 2147483647 w 89"/>
                  <a:gd name="T5" fmla="*/ 2147483647 h 139"/>
                  <a:gd name="T6" fmla="*/ 2147483647 w 89"/>
                  <a:gd name="T7" fmla="*/ 2147483647 h 139"/>
                  <a:gd name="T8" fmla="*/ 2147483647 w 89"/>
                  <a:gd name="T9" fmla="*/ 2147483647 h 139"/>
                  <a:gd name="T10" fmla="*/ 2147483647 w 89"/>
                  <a:gd name="T11" fmla="*/ 2147483647 h 139"/>
                  <a:gd name="T12" fmla="*/ 2147483647 w 89"/>
                  <a:gd name="T13" fmla="*/ 2147483647 h 139"/>
                  <a:gd name="T14" fmla="*/ 2147483647 w 89"/>
                  <a:gd name="T15" fmla="*/ 2147483647 h 139"/>
                  <a:gd name="T16" fmla="*/ 2147483647 w 89"/>
                  <a:gd name="T17" fmla="*/ 2147483647 h 139"/>
                  <a:gd name="T18" fmla="*/ 2147483647 w 89"/>
                  <a:gd name="T19" fmla="*/ 2147483647 h 1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39">
                    <a:moveTo>
                      <a:pt x="38" y="130"/>
                    </a:moveTo>
                    <a:cubicBezTo>
                      <a:pt x="59" y="106"/>
                      <a:pt x="73" y="79"/>
                      <a:pt x="86" y="28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9" y="17"/>
                      <a:pt x="82" y="6"/>
                      <a:pt x="71" y="3"/>
                    </a:cubicBezTo>
                    <a:cubicBezTo>
                      <a:pt x="61" y="0"/>
                      <a:pt x="49" y="7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35" y="62"/>
                      <a:pt x="24" y="85"/>
                      <a:pt x="8" y="103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0" y="111"/>
                      <a:pt x="1" y="124"/>
                      <a:pt x="10" y="132"/>
                    </a:cubicBezTo>
                    <a:cubicBezTo>
                      <a:pt x="18" y="139"/>
                      <a:pt x="31" y="138"/>
                      <a:pt x="38" y="13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62"/>
              <p:cNvSpPr>
                <a:spLocks/>
              </p:cNvSpPr>
              <p:nvPr userDrawn="1"/>
            </p:nvSpPr>
            <p:spPr bwMode="auto">
              <a:xfrm>
                <a:off x="8376028" y="4509036"/>
                <a:ext cx="49212" cy="108289"/>
              </a:xfrm>
              <a:custGeom>
                <a:avLst/>
                <a:gdLst>
                  <a:gd name="T0" fmla="*/ 2147483647 w 46"/>
                  <a:gd name="T1" fmla="*/ 2147483647 h 135"/>
                  <a:gd name="T2" fmla="*/ 2147483647 w 46"/>
                  <a:gd name="T3" fmla="*/ 2147483647 h 135"/>
                  <a:gd name="T4" fmla="*/ 2147483647 w 46"/>
                  <a:gd name="T5" fmla="*/ 2147483647 h 135"/>
                  <a:gd name="T6" fmla="*/ 2147483647 w 46"/>
                  <a:gd name="T7" fmla="*/ 2147483647 h 135"/>
                  <a:gd name="T8" fmla="*/ 2147483647 w 46"/>
                  <a:gd name="T9" fmla="*/ 0 h 135"/>
                  <a:gd name="T10" fmla="*/ 2147483647 w 46"/>
                  <a:gd name="T11" fmla="*/ 2147483647 h 135"/>
                  <a:gd name="T12" fmla="*/ 2147483647 w 46"/>
                  <a:gd name="T13" fmla="*/ 2147483647 h 135"/>
                  <a:gd name="T14" fmla="*/ 2147483647 w 46"/>
                  <a:gd name="T15" fmla="*/ 2147483647 h 135"/>
                  <a:gd name="T16" fmla="*/ 2147483647 w 46"/>
                  <a:gd name="T17" fmla="*/ 2147483647 h 135"/>
                  <a:gd name="T18" fmla="*/ 2147483647 w 46"/>
                  <a:gd name="T19" fmla="*/ 2147483647 h 135"/>
                  <a:gd name="T20" fmla="*/ 2147483647 w 46"/>
                  <a:gd name="T21" fmla="*/ 2147483647 h 135"/>
                  <a:gd name="T22" fmla="*/ 2147483647 w 46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6" h="135">
                    <a:moveTo>
                      <a:pt x="42" y="115"/>
                    </a:moveTo>
                    <a:cubicBezTo>
                      <a:pt x="44" y="87"/>
                      <a:pt x="46" y="73"/>
                      <a:pt x="46" y="44"/>
                    </a:cubicBezTo>
                    <a:cubicBezTo>
                      <a:pt x="46" y="33"/>
                      <a:pt x="46" y="30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9"/>
                      <a:pt x="35" y="0"/>
                      <a:pt x="24" y="0"/>
                    </a:cubicBezTo>
                    <a:cubicBezTo>
                      <a:pt x="13" y="1"/>
                      <a:pt x="4" y="1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4"/>
                      <a:pt x="5" y="44"/>
                    </a:cubicBezTo>
                    <a:cubicBezTo>
                      <a:pt x="5" y="72"/>
                      <a:pt x="4" y="85"/>
                      <a:pt x="1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23"/>
                      <a:pt x="9" y="133"/>
                      <a:pt x="20" y="134"/>
                    </a:cubicBezTo>
                    <a:cubicBezTo>
                      <a:pt x="31" y="135"/>
                      <a:pt x="41" y="126"/>
                      <a:pt x="42" y="115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63"/>
              <p:cNvSpPr>
                <a:spLocks/>
              </p:cNvSpPr>
              <p:nvPr userDrawn="1"/>
            </p:nvSpPr>
            <p:spPr bwMode="auto">
              <a:xfrm>
                <a:off x="8437940" y="4509036"/>
                <a:ext cx="52387" cy="108289"/>
              </a:xfrm>
              <a:custGeom>
                <a:avLst/>
                <a:gdLst>
                  <a:gd name="T0" fmla="*/ 2147483647 w 48"/>
                  <a:gd name="T1" fmla="*/ 2147483647 h 135"/>
                  <a:gd name="T2" fmla="*/ 2147483647 w 48"/>
                  <a:gd name="T3" fmla="*/ 2147483647 h 135"/>
                  <a:gd name="T4" fmla="*/ 2147483647 w 48"/>
                  <a:gd name="T5" fmla="*/ 2147483647 h 135"/>
                  <a:gd name="T6" fmla="*/ 2147483647 w 48"/>
                  <a:gd name="T7" fmla="*/ 2147483647 h 135"/>
                  <a:gd name="T8" fmla="*/ 2147483647 w 48"/>
                  <a:gd name="T9" fmla="*/ 0 h 135"/>
                  <a:gd name="T10" fmla="*/ 2147483647 w 48"/>
                  <a:gd name="T11" fmla="*/ 2147483647 h 135"/>
                  <a:gd name="T12" fmla="*/ 2147483647 w 48"/>
                  <a:gd name="T13" fmla="*/ 2147483647 h 135"/>
                  <a:gd name="T14" fmla="*/ 2147483647 w 48"/>
                  <a:gd name="T15" fmla="*/ 2147483647 h 135"/>
                  <a:gd name="T16" fmla="*/ 2147483647 w 48"/>
                  <a:gd name="T17" fmla="*/ 2147483647 h 135"/>
                  <a:gd name="T18" fmla="*/ 2147483647 w 48"/>
                  <a:gd name="T19" fmla="*/ 2147483647 h 135"/>
                  <a:gd name="T20" fmla="*/ 2147483647 w 48"/>
                  <a:gd name="T21" fmla="*/ 2147483647 h 135"/>
                  <a:gd name="T22" fmla="*/ 2147483647 w 48"/>
                  <a:gd name="T23" fmla="*/ 2147483647 h 1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135">
                    <a:moveTo>
                      <a:pt x="42" y="116"/>
                    </a:moveTo>
                    <a:cubicBezTo>
                      <a:pt x="46" y="88"/>
                      <a:pt x="48" y="74"/>
                      <a:pt x="48" y="44"/>
                    </a:cubicBezTo>
                    <a:cubicBezTo>
                      <a:pt x="48" y="33"/>
                      <a:pt x="47" y="30"/>
                      <a:pt x="47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8"/>
                      <a:pt x="37" y="0"/>
                      <a:pt x="25" y="0"/>
                    </a:cubicBezTo>
                    <a:cubicBezTo>
                      <a:pt x="14" y="1"/>
                      <a:pt x="6" y="10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31"/>
                      <a:pt x="7" y="34"/>
                      <a:pt x="7" y="44"/>
                    </a:cubicBezTo>
                    <a:cubicBezTo>
                      <a:pt x="7" y="72"/>
                      <a:pt x="5" y="84"/>
                      <a:pt x="1" y="111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0" y="122"/>
                      <a:pt x="8" y="132"/>
                      <a:pt x="19" y="134"/>
                    </a:cubicBezTo>
                    <a:cubicBezTo>
                      <a:pt x="30" y="135"/>
                      <a:pt x="40" y="127"/>
                      <a:pt x="42" y="116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64"/>
              <p:cNvSpPr>
                <a:spLocks/>
              </p:cNvSpPr>
              <p:nvPr userDrawn="1"/>
            </p:nvSpPr>
            <p:spPr bwMode="auto">
              <a:xfrm>
                <a:off x="8376028" y="4334108"/>
                <a:ext cx="95250" cy="117809"/>
              </a:xfrm>
              <a:custGeom>
                <a:avLst/>
                <a:gdLst>
                  <a:gd name="T0" fmla="*/ 2147483647 w 89"/>
                  <a:gd name="T1" fmla="*/ 2147483647 h 147"/>
                  <a:gd name="T2" fmla="*/ 2147483647 w 89"/>
                  <a:gd name="T3" fmla="*/ 2147483647 h 147"/>
                  <a:gd name="T4" fmla="*/ 2147483647 w 89"/>
                  <a:gd name="T5" fmla="*/ 2147483647 h 147"/>
                  <a:gd name="T6" fmla="*/ 2147483647 w 89"/>
                  <a:gd name="T7" fmla="*/ 2147483647 h 147"/>
                  <a:gd name="T8" fmla="*/ 2147483647 w 89"/>
                  <a:gd name="T9" fmla="*/ 2147483647 h 147"/>
                  <a:gd name="T10" fmla="*/ 2147483647 w 89"/>
                  <a:gd name="T11" fmla="*/ 2147483647 h 147"/>
                  <a:gd name="T12" fmla="*/ 2147483647 w 89"/>
                  <a:gd name="T13" fmla="*/ 2147483647 h 147"/>
                  <a:gd name="T14" fmla="*/ 2147483647 w 89"/>
                  <a:gd name="T15" fmla="*/ 2147483647 h 147"/>
                  <a:gd name="T16" fmla="*/ 2147483647 w 89"/>
                  <a:gd name="T17" fmla="*/ 2147483647 h 147"/>
                  <a:gd name="T18" fmla="*/ 2147483647 w 89"/>
                  <a:gd name="T19" fmla="*/ 2147483647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" h="147">
                    <a:moveTo>
                      <a:pt x="87" y="119"/>
                    </a:moveTo>
                    <a:cubicBezTo>
                      <a:pt x="76" y="75"/>
                      <a:pt x="60" y="44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4" y="3"/>
                      <a:pt x="22" y="0"/>
                      <a:pt x="12" y="6"/>
                    </a:cubicBezTo>
                    <a:cubicBezTo>
                      <a:pt x="3" y="12"/>
                      <a:pt x="0" y="2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23" y="61"/>
                      <a:pt x="37" y="89"/>
                      <a:pt x="47" y="129"/>
                    </a:cubicBezTo>
                    <a:cubicBezTo>
                      <a:pt x="47" y="129"/>
                      <a:pt x="47" y="129"/>
                      <a:pt x="47" y="129"/>
                    </a:cubicBezTo>
                    <a:cubicBezTo>
                      <a:pt x="50" y="140"/>
                      <a:pt x="61" y="147"/>
                      <a:pt x="72" y="144"/>
                    </a:cubicBezTo>
                    <a:cubicBezTo>
                      <a:pt x="83" y="141"/>
                      <a:pt x="89" y="130"/>
                      <a:pt x="87" y="119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65"/>
              <p:cNvSpPr>
                <a:spLocks/>
              </p:cNvSpPr>
              <p:nvPr userDrawn="1"/>
            </p:nvSpPr>
            <p:spPr bwMode="auto">
              <a:xfrm>
                <a:off x="8033127" y="4415027"/>
                <a:ext cx="144462" cy="33320"/>
              </a:xfrm>
              <a:custGeom>
                <a:avLst/>
                <a:gdLst>
                  <a:gd name="T0" fmla="*/ 2147483647 w 135"/>
                  <a:gd name="T1" fmla="*/ 0 h 41"/>
                  <a:gd name="T2" fmla="*/ 2147483647 w 135"/>
                  <a:gd name="T3" fmla="*/ 0 h 41"/>
                  <a:gd name="T4" fmla="*/ 2147483647 w 135"/>
                  <a:gd name="T5" fmla="*/ 0 h 41"/>
                  <a:gd name="T6" fmla="*/ 0 w 135"/>
                  <a:gd name="T7" fmla="*/ 2147483647 h 41"/>
                  <a:gd name="T8" fmla="*/ 2147483647 w 135"/>
                  <a:gd name="T9" fmla="*/ 2147483647 h 41"/>
                  <a:gd name="T10" fmla="*/ 2147483647 w 135"/>
                  <a:gd name="T11" fmla="*/ 2147483647 h 41"/>
                  <a:gd name="T12" fmla="*/ 2147483647 w 135"/>
                  <a:gd name="T13" fmla="*/ 2147483647 h 41"/>
                  <a:gd name="T14" fmla="*/ 2147483647 w 135"/>
                  <a:gd name="T15" fmla="*/ 2147483647 h 41"/>
                  <a:gd name="T16" fmla="*/ 2147483647 w 135"/>
                  <a:gd name="T17" fmla="*/ 2147483647 h 41"/>
                  <a:gd name="T18" fmla="*/ 2147483647 w 135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5" h="41">
                    <a:moveTo>
                      <a:pt x="115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6" y="41"/>
                      <a:pt x="135" y="32"/>
                      <a:pt x="135" y="20"/>
                    </a:cubicBezTo>
                    <a:cubicBezTo>
                      <a:pt x="135" y="9"/>
                      <a:pt x="126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66"/>
              <p:cNvSpPr>
                <a:spLocks/>
              </p:cNvSpPr>
              <p:nvPr userDrawn="1"/>
            </p:nvSpPr>
            <p:spPr bwMode="auto">
              <a:xfrm>
                <a:off x="8437940" y="4630416"/>
                <a:ext cx="144462" cy="32129"/>
              </a:xfrm>
              <a:custGeom>
                <a:avLst/>
                <a:gdLst>
                  <a:gd name="T0" fmla="*/ 2147483647 w 136"/>
                  <a:gd name="T1" fmla="*/ 0 h 41"/>
                  <a:gd name="T2" fmla="*/ 2147483647 w 136"/>
                  <a:gd name="T3" fmla="*/ 0 h 41"/>
                  <a:gd name="T4" fmla="*/ 2147483647 w 136"/>
                  <a:gd name="T5" fmla="*/ 0 h 41"/>
                  <a:gd name="T6" fmla="*/ 0 w 136"/>
                  <a:gd name="T7" fmla="*/ 2147483647 h 41"/>
                  <a:gd name="T8" fmla="*/ 2147483647 w 136"/>
                  <a:gd name="T9" fmla="*/ 2147483647 h 41"/>
                  <a:gd name="T10" fmla="*/ 2147483647 w 136"/>
                  <a:gd name="T11" fmla="*/ 2147483647 h 41"/>
                  <a:gd name="T12" fmla="*/ 2147483647 w 136"/>
                  <a:gd name="T13" fmla="*/ 2147483647 h 41"/>
                  <a:gd name="T14" fmla="*/ 2147483647 w 136"/>
                  <a:gd name="T15" fmla="*/ 2147483647 h 41"/>
                  <a:gd name="T16" fmla="*/ 2147483647 w 136"/>
                  <a:gd name="T17" fmla="*/ 2147483647 h 41"/>
                  <a:gd name="T18" fmla="*/ 2147483647 w 136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36" h="41">
                    <a:moveTo>
                      <a:pt x="115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32"/>
                      <a:pt x="9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7" y="41"/>
                      <a:pt x="136" y="32"/>
                      <a:pt x="136" y="21"/>
                    </a:cubicBezTo>
                    <a:cubicBezTo>
                      <a:pt x="136" y="9"/>
                      <a:pt x="127" y="0"/>
                      <a:pt x="115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67"/>
              <p:cNvSpPr>
                <a:spLocks/>
              </p:cNvSpPr>
              <p:nvPr userDrawn="1"/>
            </p:nvSpPr>
            <p:spPr bwMode="auto">
              <a:xfrm>
                <a:off x="6701211" y="4374568"/>
                <a:ext cx="101600" cy="151129"/>
              </a:xfrm>
              <a:custGeom>
                <a:avLst/>
                <a:gdLst>
                  <a:gd name="T0" fmla="*/ 0 w 64"/>
                  <a:gd name="T1" fmla="*/ 2147483647 h 127"/>
                  <a:gd name="T2" fmla="*/ 2147483647 w 64"/>
                  <a:gd name="T3" fmla="*/ 0 h 127"/>
                  <a:gd name="T4" fmla="*/ 2147483647 w 64"/>
                  <a:gd name="T5" fmla="*/ 0 h 127"/>
                  <a:gd name="T6" fmla="*/ 2147483647 w 64"/>
                  <a:gd name="T7" fmla="*/ 2147483647 h 127"/>
                  <a:gd name="T8" fmla="*/ 0 w 64"/>
                  <a:gd name="T9" fmla="*/ 2147483647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27">
                    <a:moveTo>
                      <a:pt x="0" y="127"/>
                    </a:moveTo>
                    <a:lnTo>
                      <a:pt x="22" y="0"/>
                    </a:lnTo>
                    <a:lnTo>
                      <a:pt x="64" y="0"/>
                    </a:lnTo>
                    <a:lnTo>
                      <a:pt x="41" y="127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68"/>
              <p:cNvSpPr>
                <a:spLocks/>
              </p:cNvSpPr>
              <p:nvPr userDrawn="1"/>
            </p:nvSpPr>
            <p:spPr bwMode="auto">
              <a:xfrm>
                <a:off x="6790111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4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5" y="141"/>
                      <a:pt x="95" y="141"/>
                      <a:pt x="95" y="14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7" y="71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69"/>
              <p:cNvSpPr>
                <a:spLocks/>
              </p:cNvSpPr>
              <p:nvPr userDrawn="1"/>
            </p:nvSpPr>
            <p:spPr bwMode="auto">
              <a:xfrm>
                <a:off x="6977437" y="4381708"/>
                <a:ext cx="111125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70"/>
              <p:cNvSpPr>
                <a:spLocks noEditPoints="1"/>
              </p:cNvSpPr>
              <p:nvPr userDrawn="1"/>
            </p:nvSpPr>
            <p:spPr bwMode="auto">
              <a:xfrm>
                <a:off x="7072687" y="4412647"/>
                <a:ext cx="187325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5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5" y="56"/>
                    </a:lnTo>
                    <a:close/>
                    <a:moveTo>
                      <a:pt x="164" y="84"/>
                    </a:moveTo>
                    <a:cubicBezTo>
                      <a:pt x="174" y="35"/>
                      <a:pt x="149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5" y="144"/>
                      <a:pt x="142" y="133"/>
                      <a:pt x="157" y="99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0" y="107"/>
                      <a:pt x="91" y="111"/>
                      <a:pt x="83" y="111"/>
                    </a:cubicBezTo>
                    <a:cubicBezTo>
                      <a:pt x="68" y="111"/>
                      <a:pt x="58" y="100"/>
                      <a:pt x="61" y="84"/>
                    </a:cubicBezTo>
                    <a:lnTo>
                      <a:pt x="164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71"/>
              <p:cNvSpPr>
                <a:spLocks/>
              </p:cNvSpPr>
              <p:nvPr userDrawn="1"/>
            </p:nvSpPr>
            <p:spPr bwMode="auto">
              <a:xfrm>
                <a:off x="7252075" y="4412647"/>
                <a:ext cx="131762" cy="113049"/>
              </a:xfrm>
              <a:custGeom>
                <a:avLst/>
                <a:gdLst>
                  <a:gd name="T0" fmla="*/ 2147483647 w 124"/>
                  <a:gd name="T1" fmla="*/ 2147483647 h 141"/>
                  <a:gd name="T2" fmla="*/ 2147483647 w 124"/>
                  <a:gd name="T3" fmla="*/ 2147483647 h 141"/>
                  <a:gd name="T4" fmla="*/ 2147483647 w 124"/>
                  <a:gd name="T5" fmla="*/ 2147483647 h 141"/>
                  <a:gd name="T6" fmla="*/ 2147483647 w 124"/>
                  <a:gd name="T7" fmla="*/ 2147483647 h 141"/>
                  <a:gd name="T8" fmla="*/ 2147483647 w 124"/>
                  <a:gd name="T9" fmla="*/ 0 h 141"/>
                  <a:gd name="T10" fmla="*/ 2147483647 w 124"/>
                  <a:gd name="T11" fmla="*/ 2147483647 h 141"/>
                  <a:gd name="T12" fmla="*/ 2147483647 w 124"/>
                  <a:gd name="T13" fmla="*/ 2147483647 h 141"/>
                  <a:gd name="T14" fmla="*/ 2147483647 w 124"/>
                  <a:gd name="T15" fmla="*/ 2147483647 h 141"/>
                  <a:gd name="T16" fmla="*/ 2147483647 w 124"/>
                  <a:gd name="T17" fmla="*/ 2147483647 h 141"/>
                  <a:gd name="T18" fmla="*/ 2147483647 w 124"/>
                  <a:gd name="T19" fmla="*/ 2147483647 h 141"/>
                  <a:gd name="T20" fmla="*/ 0 w 124"/>
                  <a:gd name="T21" fmla="*/ 2147483647 h 141"/>
                  <a:gd name="T22" fmla="*/ 2147483647 w 124"/>
                  <a:gd name="T23" fmla="*/ 2147483647 h 1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4" h="141">
                    <a:moveTo>
                      <a:pt x="24" y="4"/>
                    </a:moveTo>
                    <a:cubicBezTo>
                      <a:pt x="73" y="4"/>
                      <a:pt x="73" y="4"/>
                      <a:pt x="73" y="4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80" y="10"/>
                      <a:pt x="96" y="0"/>
                      <a:pt x="117" y="0"/>
                    </a:cubicBezTo>
                    <a:cubicBezTo>
                      <a:pt x="119" y="0"/>
                      <a:pt x="121" y="1"/>
                      <a:pt x="124" y="1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111" y="55"/>
                      <a:pt x="107" y="54"/>
                      <a:pt x="103" y="54"/>
                    </a:cubicBezTo>
                    <a:cubicBezTo>
                      <a:pt x="81" y="54"/>
                      <a:pt x="68" y="64"/>
                      <a:pt x="63" y="94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72"/>
              <p:cNvSpPr>
                <a:spLocks/>
              </p:cNvSpPr>
              <p:nvPr userDrawn="1"/>
            </p:nvSpPr>
            <p:spPr bwMode="auto">
              <a:xfrm>
                <a:off x="7374313" y="4412647"/>
                <a:ext cx="180975" cy="113049"/>
              </a:xfrm>
              <a:custGeom>
                <a:avLst/>
                <a:gdLst>
                  <a:gd name="T0" fmla="*/ 2147483647 w 170"/>
                  <a:gd name="T1" fmla="*/ 2147483647 h 141"/>
                  <a:gd name="T2" fmla="*/ 2147483647 w 170"/>
                  <a:gd name="T3" fmla="*/ 2147483647 h 141"/>
                  <a:gd name="T4" fmla="*/ 2147483647 w 170"/>
                  <a:gd name="T5" fmla="*/ 2147483647 h 141"/>
                  <a:gd name="T6" fmla="*/ 2147483647 w 170"/>
                  <a:gd name="T7" fmla="*/ 2147483647 h 141"/>
                  <a:gd name="T8" fmla="*/ 2147483647 w 170"/>
                  <a:gd name="T9" fmla="*/ 2147483647 h 141"/>
                  <a:gd name="T10" fmla="*/ 2147483647 w 170"/>
                  <a:gd name="T11" fmla="*/ 2147483647 h 141"/>
                  <a:gd name="T12" fmla="*/ 2147483647 w 170"/>
                  <a:gd name="T13" fmla="*/ 2147483647 h 141"/>
                  <a:gd name="T14" fmla="*/ 2147483647 w 170"/>
                  <a:gd name="T15" fmla="*/ 2147483647 h 141"/>
                  <a:gd name="T16" fmla="*/ 2147483647 w 170"/>
                  <a:gd name="T17" fmla="*/ 2147483647 h 141"/>
                  <a:gd name="T18" fmla="*/ 2147483647 w 170"/>
                  <a:gd name="T19" fmla="*/ 2147483647 h 141"/>
                  <a:gd name="T20" fmla="*/ 2147483647 w 170"/>
                  <a:gd name="T21" fmla="*/ 2147483647 h 141"/>
                  <a:gd name="T22" fmla="*/ 0 w 170"/>
                  <a:gd name="T23" fmla="*/ 2147483647 h 141"/>
                  <a:gd name="T24" fmla="*/ 2147483647 w 170"/>
                  <a:gd name="T25" fmla="*/ 2147483647 h 1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0" h="141">
                    <a:moveTo>
                      <a:pt x="24" y="4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85" y="9"/>
                      <a:pt x="100" y="0"/>
                      <a:pt x="121" y="1"/>
                    </a:cubicBezTo>
                    <a:cubicBezTo>
                      <a:pt x="157" y="1"/>
                      <a:pt x="170" y="22"/>
                      <a:pt x="163" y="59"/>
                    </a:cubicBezTo>
                    <a:cubicBezTo>
                      <a:pt x="149" y="141"/>
                      <a:pt x="149" y="141"/>
                      <a:pt x="149" y="141"/>
                    </a:cubicBezTo>
                    <a:cubicBezTo>
                      <a:pt x="94" y="141"/>
                      <a:pt x="94" y="141"/>
                      <a:pt x="94" y="141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110" y="55"/>
                      <a:pt x="108" y="43"/>
                      <a:pt x="93" y="43"/>
                    </a:cubicBezTo>
                    <a:cubicBezTo>
                      <a:pt x="76" y="43"/>
                      <a:pt x="70" y="54"/>
                      <a:pt x="66" y="71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73"/>
              <p:cNvSpPr>
                <a:spLocks noEditPoints="1"/>
              </p:cNvSpPr>
              <p:nvPr userDrawn="1"/>
            </p:nvSpPr>
            <p:spPr bwMode="auto">
              <a:xfrm>
                <a:off x="7548938" y="4412647"/>
                <a:ext cx="185737" cy="116619"/>
              </a:xfrm>
              <a:custGeom>
                <a:avLst/>
                <a:gdLst>
                  <a:gd name="T0" fmla="*/ 2147483647 w 174"/>
                  <a:gd name="T1" fmla="*/ 2147483647 h 144"/>
                  <a:gd name="T2" fmla="*/ 2147483647 w 174"/>
                  <a:gd name="T3" fmla="*/ 2147483647 h 144"/>
                  <a:gd name="T4" fmla="*/ 2147483647 w 174"/>
                  <a:gd name="T5" fmla="*/ 2147483647 h 144"/>
                  <a:gd name="T6" fmla="*/ 2147483647 w 174"/>
                  <a:gd name="T7" fmla="*/ 2147483647 h 144"/>
                  <a:gd name="T8" fmla="*/ 2147483647 w 174"/>
                  <a:gd name="T9" fmla="*/ 2147483647 h 144"/>
                  <a:gd name="T10" fmla="*/ 2147483647 w 174"/>
                  <a:gd name="T11" fmla="*/ 0 h 144"/>
                  <a:gd name="T12" fmla="*/ 2147483647 w 174"/>
                  <a:gd name="T13" fmla="*/ 2147483647 h 144"/>
                  <a:gd name="T14" fmla="*/ 2147483647 w 174"/>
                  <a:gd name="T15" fmla="*/ 2147483647 h 144"/>
                  <a:gd name="T16" fmla="*/ 2147483647 w 174"/>
                  <a:gd name="T17" fmla="*/ 2147483647 h 144"/>
                  <a:gd name="T18" fmla="*/ 2147483647 w 174"/>
                  <a:gd name="T19" fmla="*/ 2147483647 h 144"/>
                  <a:gd name="T20" fmla="*/ 2147483647 w 174"/>
                  <a:gd name="T21" fmla="*/ 2147483647 h 144"/>
                  <a:gd name="T22" fmla="*/ 2147483647 w 174"/>
                  <a:gd name="T23" fmla="*/ 2147483647 h 144"/>
                  <a:gd name="T24" fmla="*/ 2147483647 w 174"/>
                  <a:gd name="T25" fmla="*/ 2147483647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4" h="144">
                    <a:moveTo>
                      <a:pt x="66" y="56"/>
                    </a:moveTo>
                    <a:cubicBezTo>
                      <a:pt x="68" y="42"/>
                      <a:pt x="79" y="33"/>
                      <a:pt x="95" y="33"/>
                    </a:cubicBezTo>
                    <a:cubicBezTo>
                      <a:pt x="108" y="33"/>
                      <a:pt x="117" y="44"/>
                      <a:pt x="115" y="56"/>
                    </a:cubicBezTo>
                    <a:lnTo>
                      <a:pt x="66" y="56"/>
                    </a:lnTo>
                    <a:close/>
                    <a:moveTo>
                      <a:pt x="165" y="84"/>
                    </a:moveTo>
                    <a:cubicBezTo>
                      <a:pt x="174" y="35"/>
                      <a:pt x="150" y="0"/>
                      <a:pt x="99" y="0"/>
                    </a:cubicBezTo>
                    <a:cubicBezTo>
                      <a:pt x="55" y="0"/>
                      <a:pt x="16" y="28"/>
                      <a:pt x="8" y="73"/>
                    </a:cubicBezTo>
                    <a:cubicBezTo>
                      <a:pt x="0" y="119"/>
                      <a:pt x="30" y="144"/>
                      <a:pt x="74" y="144"/>
                    </a:cubicBezTo>
                    <a:cubicBezTo>
                      <a:pt x="106" y="144"/>
                      <a:pt x="142" y="133"/>
                      <a:pt x="158" y="99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0" y="107"/>
                      <a:pt x="92" y="111"/>
                      <a:pt x="83" y="111"/>
                    </a:cubicBezTo>
                    <a:cubicBezTo>
                      <a:pt x="69" y="111"/>
                      <a:pt x="58" y="100"/>
                      <a:pt x="61" y="84"/>
                    </a:cubicBezTo>
                    <a:lnTo>
                      <a:pt x="165" y="84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74"/>
              <p:cNvSpPr>
                <a:spLocks/>
              </p:cNvSpPr>
              <p:nvPr userDrawn="1"/>
            </p:nvSpPr>
            <p:spPr bwMode="auto">
              <a:xfrm>
                <a:off x="7733088" y="4381708"/>
                <a:ext cx="112712" cy="147559"/>
              </a:xfrm>
              <a:custGeom>
                <a:avLst/>
                <a:gdLst>
                  <a:gd name="T0" fmla="*/ 2147483647 w 105"/>
                  <a:gd name="T1" fmla="*/ 2147483647 h 183"/>
                  <a:gd name="T2" fmla="*/ 2147483647 w 105"/>
                  <a:gd name="T3" fmla="*/ 2147483647 h 183"/>
                  <a:gd name="T4" fmla="*/ 2147483647 w 105"/>
                  <a:gd name="T5" fmla="*/ 2147483647 h 183"/>
                  <a:gd name="T6" fmla="*/ 0 w 105"/>
                  <a:gd name="T7" fmla="*/ 2147483647 h 183"/>
                  <a:gd name="T8" fmla="*/ 2147483647 w 105"/>
                  <a:gd name="T9" fmla="*/ 2147483647 h 183"/>
                  <a:gd name="T10" fmla="*/ 2147483647 w 105"/>
                  <a:gd name="T11" fmla="*/ 2147483647 h 183"/>
                  <a:gd name="T12" fmla="*/ 2147483647 w 105"/>
                  <a:gd name="T13" fmla="*/ 0 h 183"/>
                  <a:gd name="T14" fmla="*/ 2147483647 w 105"/>
                  <a:gd name="T15" fmla="*/ 0 h 183"/>
                  <a:gd name="T16" fmla="*/ 2147483647 w 105"/>
                  <a:gd name="T17" fmla="*/ 2147483647 h 183"/>
                  <a:gd name="T18" fmla="*/ 2147483647 w 105"/>
                  <a:gd name="T19" fmla="*/ 2147483647 h 183"/>
                  <a:gd name="T20" fmla="*/ 2147483647 w 105"/>
                  <a:gd name="T21" fmla="*/ 2147483647 h 183"/>
                  <a:gd name="T22" fmla="*/ 2147483647 w 105"/>
                  <a:gd name="T23" fmla="*/ 2147483647 h 183"/>
                  <a:gd name="T24" fmla="*/ 2147483647 w 105"/>
                  <a:gd name="T25" fmla="*/ 2147483647 h 183"/>
                  <a:gd name="T26" fmla="*/ 2147483647 w 105"/>
                  <a:gd name="T27" fmla="*/ 2147483647 h 183"/>
                  <a:gd name="T28" fmla="*/ 2147483647 w 105"/>
                  <a:gd name="T29" fmla="*/ 2147483647 h 183"/>
                  <a:gd name="T30" fmla="*/ 2147483647 w 105"/>
                  <a:gd name="T31" fmla="*/ 2147483647 h 18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183">
                    <a:moveTo>
                      <a:pt x="81" y="179"/>
                    </a:moveTo>
                    <a:cubicBezTo>
                      <a:pt x="9" y="183"/>
                      <a:pt x="1" y="178"/>
                      <a:pt x="9" y="131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0" y="74"/>
                      <a:pt x="100" y="74"/>
                      <a:pt x="100" y="74"/>
                    </a:cubicBezTo>
                    <a:cubicBezTo>
                      <a:pt x="74" y="74"/>
                      <a:pt x="74" y="74"/>
                      <a:pt x="74" y="74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63" y="136"/>
                      <a:pt x="64" y="140"/>
                      <a:pt x="79" y="140"/>
                    </a:cubicBezTo>
                    <a:cubicBezTo>
                      <a:pt x="88" y="140"/>
                      <a:pt x="88" y="140"/>
                      <a:pt x="88" y="140"/>
                    </a:cubicBez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75"/>
              <p:cNvSpPr>
                <a:spLocks/>
              </p:cNvSpPr>
              <p:nvPr userDrawn="1"/>
            </p:nvSpPr>
            <p:spPr bwMode="auto">
              <a:xfrm>
                <a:off x="7901364" y="4235338"/>
                <a:ext cx="758827" cy="290358"/>
              </a:xfrm>
              <a:custGeom>
                <a:avLst/>
                <a:gdLst>
                  <a:gd name="T0" fmla="*/ 2147483647 w 710"/>
                  <a:gd name="T1" fmla="*/ 0 h 362"/>
                  <a:gd name="T2" fmla="*/ 0 w 710"/>
                  <a:gd name="T3" fmla="*/ 2147483647 h 362"/>
                  <a:gd name="T4" fmla="*/ 2147483647 w 710"/>
                  <a:gd name="T5" fmla="*/ 2147483647 h 362"/>
                  <a:gd name="T6" fmla="*/ 2147483647 w 710"/>
                  <a:gd name="T7" fmla="*/ 2147483647 h 362"/>
                  <a:gd name="T8" fmla="*/ 2147483647 w 710"/>
                  <a:gd name="T9" fmla="*/ 2147483647 h 362"/>
                  <a:gd name="T10" fmla="*/ 2147483647 w 710"/>
                  <a:gd name="T11" fmla="*/ 0 h 3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0" h="362">
                    <a:moveTo>
                      <a:pt x="372" y="0"/>
                    </a:moveTo>
                    <a:cubicBezTo>
                      <a:pt x="170" y="0"/>
                      <a:pt x="6" y="161"/>
                      <a:pt x="0" y="362"/>
                    </a:cubicBezTo>
                    <a:cubicBezTo>
                      <a:pt x="41" y="362"/>
                      <a:pt x="41" y="362"/>
                      <a:pt x="41" y="362"/>
                    </a:cubicBezTo>
                    <a:cubicBezTo>
                      <a:pt x="49" y="174"/>
                      <a:pt x="204" y="23"/>
                      <a:pt x="395" y="23"/>
                    </a:cubicBezTo>
                    <a:cubicBezTo>
                      <a:pt x="532" y="23"/>
                      <a:pt x="651" y="102"/>
                      <a:pt x="710" y="217"/>
                    </a:cubicBezTo>
                    <a:cubicBezTo>
                      <a:pt x="651" y="89"/>
                      <a:pt x="522" y="0"/>
                      <a:pt x="372" y="0"/>
                    </a:cubicBez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76"/>
              <p:cNvSpPr>
                <a:spLocks/>
              </p:cNvSpPr>
              <p:nvPr userDrawn="1"/>
            </p:nvSpPr>
            <p:spPr bwMode="auto">
              <a:xfrm>
                <a:off x="6691687" y="4550687"/>
                <a:ext cx="2184404" cy="399838"/>
              </a:xfrm>
              <a:custGeom>
                <a:avLst/>
                <a:gdLst>
                  <a:gd name="T0" fmla="*/ 2147483647 w 2041"/>
                  <a:gd name="T1" fmla="*/ 2147483647 h 499"/>
                  <a:gd name="T2" fmla="*/ 2147483647 w 2041"/>
                  <a:gd name="T3" fmla="*/ 0 h 499"/>
                  <a:gd name="T4" fmla="*/ 2147483647 w 2041"/>
                  <a:gd name="T5" fmla="*/ 0 h 499"/>
                  <a:gd name="T6" fmla="*/ 2147483647 w 2041"/>
                  <a:gd name="T7" fmla="*/ 2147483647 h 499"/>
                  <a:gd name="T8" fmla="*/ 2147483647 w 2041"/>
                  <a:gd name="T9" fmla="*/ 2147483647 h 499"/>
                  <a:gd name="T10" fmla="*/ 2147483647 w 2041"/>
                  <a:gd name="T11" fmla="*/ 2147483647 h 499"/>
                  <a:gd name="T12" fmla="*/ 2147483647 w 2041"/>
                  <a:gd name="T13" fmla="*/ 2147483647 h 499"/>
                  <a:gd name="T14" fmla="*/ 2147483647 w 2041"/>
                  <a:gd name="T15" fmla="*/ 2147483647 h 499"/>
                  <a:gd name="T16" fmla="*/ 0 w 2041"/>
                  <a:gd name="T17" fmla="*/ 2147483647 h 499"/>
                  <a:gd name="T18" fmla="*/ 0 w 2041"/>
                  <a:gd name="T19" fmla="*/ 2147483647 h 499"/>
                  <a:gd name="T20" fmla="*/ 2147483647 w 2041"/>
                  <a:gd name="T21" fmla="*/ 2147483647 h 499"/>
                  <a:gd name="T22" fmla="*/ 2147483647 w 2041"/>
                  <a:gd name="T23" fmla="*/ 2147483647 h 499"/>
                  <a:gd name="T24" fmla="*/ 2147483647 w 2041"/>
                  <a:gd name="T25" fmla="*/ 2147483647 h 4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1" h="499">
                    <a:moveTo>
                      <a:pt x="1730" y="299"/>
                    </a:moveTo>
                    <a:cubicBezTo>
                      <a:pt x="1827" y="234"/>
                      <a:pt x="1892" y="125"/>
                      <a:pt x="1896" y="0"/>
                    </a:cubicBezTo>
                    <a:cubicBezTo>
                      <a:pt x="1855" y="0"/>
                      <a:pt x="1855" y="0"/>
                      <a:pt x="1855" y="0"/>
                    </a:cubicBezTo>
                    <a:cubicBezTo>
                      <a:pt x="1849" y="130"/>
                      <a:pt x="1773" y="243"/>
                      <a:pt x="1663" y="299"/>
                    </a:cubicBezTo>
                    <a:cubicBezTo>
                      <a:pt x="1615" y="324"/>
                      <a:pt x="1560" y="338"/>
                      <a:pt x="1501" y="338"/>
                    </a:cubicBezTo>
                    <a:cubicBezTo>
                      <a:pt x="1443" y="338"/>
                      <a:pt x="1388" y="324"/>
                      <a:pt x="1340" y="299"/>
                    </a:cubicBezTo>
                    <a:cubicBezTo>
                      <a:pt x="1274" y="265"/>
                      <a:pt x="1220" y="211"/>
                      <a:pt x="1186" y="145"/>
                    </a:cubicBezTo>
                    <a:cubicBezTo>
                      <a:pt x="1215" y="208"/>
                      <a:pt x="1261" y="261"/>
                      <a:pt x="1318" y="29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2041" y="499"/>
                      <a:pt x="2041" y="499"/>
                      <a:pt x="2041" y="499"/>
                    </a:cubicBezTo>
                    <a:cubicBezTo>
                      <a:pt x="2041" y="299"/>
                      <a:pt x="2041" y="299"/>
                      <a:pt x="2041" y="299"/>
                    </a:cubicBezTo>
                    <a:lnTo>
                      <a:pt x="1730" y="299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77"/>
              <p:cNvSpPr>
                <a:spLocks noEditPoints="1"/>
              </p:cNvSpPr>
              <p:nvPr userDrawn="1"/>
            </p:nvSpPr>
            <p:spPr bwMode="auto">
              <a:xfrm>
                <a:off x="8688765" y="4717286"/>
                <a:ext cx="112712" cy="40460"/>
              </a:xfrm>
              <a:custGeom>
                <a:avLst/>
                <a:gdLst>
                  <a:gd name="T0" fmla="*/ 2147483647 w 71"/>
                  <a:gd name="T1" fmla="*/ 2147483647 h 34"/>
                  <a:gd name="T2" fmla="*/ 2147483647 w 71"/>
                  <a:gd name="T3" fmla="*/ 0 h 34"/>
                  <a:gd name="T4" fmla="*/ 2147483647 w 71"/>
                  <a:gd name="T5" fmla="*/ 0 h 34"/>
                  <a:gd name="T6" fmla="*/ 2147483647 w 71"/>
                  <a:gd name="T7" fmla="*/ 2147483647 h 34"/>
                  <a:gd name="T8" fmla="*/ 2147483647 w 71"/>
                  <a:gd name="T9" fmla="*/ 2147483647 h 34"/>
                  <a:gd name="T10" fmla="*/ 2147483647 w 71"/>
                  <a:gd name="T11" fmla="*/ 2147483647 h 34"/>
                  <a:gd name="T12" fmla="*/ 2147483647 w 71"/>
                  <a:gd name="T13" fmla="*/ 2147483647 h 34"/>
                  <a:gd name="T14" fmla="*/ 2147483647 w 71"/>
                  <a:gd name="T15" fmla="*/ 2147483647 h 34"/>
                  <a:gd name="T16" fmla="*/ 2147483647 w 71"/>
                  <a:gd name="T17" fmla="*/ 2147483647 h 34"/>
                  <a:gd name="T18" fmla="*/ 2147483647 w 71"/>
                  <a:gd name="T19" fmla="*/ 2147483647 h 34"/>
                  <a:gd name="T20" fmla="*/ 2147483647 w 71"/>
                  <a:gd name="T21" fmla="*/ 2147483647 h 34"/>
                  <a:gd name="T22" fmla="*/ 2147483647 w 71"/>
                  <a:gd name="T23" fmla="*/ 2147483647 h 34"/>
                  <a:gd name="T24" fmla="*/ 2147483647 w 71"/>
                  <a:gd name="T25" fmla="*/ 2147483647 h 34"/>
                  <a:gd name="T26" fmla="*/ 2147483647 w 71"/>
                  <a:gd name="T27" fmla="*/ 0 h 34"/>
                  <a:gd name="T28" fmla="*/ 2147483647 w 71"/>
                  <a:gd name="T29" fmla="*/ 0 h 34"/>
                  <a:gd name="T30" fmla="*/ 2147483647 w 71"/>
                  <a:gd name="T31" fmla="*/ 2147483647 h 34"/>
                  <a:gd name="T32" fmla="*/ 2147483647 w 71"/>
                  <a:gd name="T33" fmla="*/ 2147483647 h 34"/>
                  <a:gd name="T34" fmla="*/ 2147483647 w 71"/>
                  <a:gd name="T35" fmla="*/ 2147483647 h 34"/>
                  <a:gd name="T36" fmla="*/ 2147483647 w 71"/>
                  <a:gd name="T37" fmla="*/ 2147483647 h 34"/>
                  <a:gd name="T38" fmla="*/ 2147483647 w 71"/>
                  <a:gd name="T39" fmla="*/ 2147483647 h 34"/>
                  <a:gd name="T40" fmla="*/ 2147483647 w 71"/>
                  <a:gd name="T41" fmla="*/ 2147483647 h 34"/>
                  <a:gd name="T42" fmla="*/ 0 w 71"/>
                  <a:gd name="T43" fmla="*/ 2147483647 h 34"/>
                  <a:gd name="T44" fmla="*/ 0 w 71"/>
                  <a:gd name="T45" fmla="*/ 0 h 34"/>
                  <a:gd name="T46" fmla="*/ 2147483647 w 71"/>
                  <a:gd name="T47" fmla="*/ 0 h 34"/>
                  <a:gd name="T48" fmla="*/ 2147483647 w 71"/>
                  <a:gd name="T49" fmla="*/ 2147483647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1" h="34">
                    <a:moveTo>
                      <a:pt x="53" y="26"/>
                    </a:moveTo>
                    <a:lnTo>
                      <a:pt x="63" y="0"/>
                    </a:lnTo>
                    <a:lnTo>
                      <a:pt x="71" y="0"/>
                    </a:lnTo>
                    <a:lnTo>
                      <a:pt x="71" y="34"/>
                    </a:lnTo>
                    <a:lnTo>
                      <a:pt x="65" y="34"/>
                    </a:lnTo>
                    <a:lnTo>
                      <a:pt x="65" y="7"/>
                    </a:lnTo>
                    <a:lnTo>
                      <a:pt x="55" y="34"/>
                    </a:lnTo>
                    <a:lnTo>
                      <a:pt x="51" y="34"/>
                    </a:lnTo>
                    <a:lnTo>
                      <a:pt x="40" y="7"/>
                    </a:lnTo>
                    <a:lnTo>
                      <a:pt x="40" y="34"/>
                    </a:lnTo>
                    <a:lnTo>
                      <a:pt x="34" y="34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26"/>
                    </a:lnTo>
                    <a:close/>
                    <a:moveTo>
                      <a:pt x="28" y="5"/>
                    </a:moveTo>
                    <a:lnTo>
                      <a:pt x="17" y="5"/>
                    </a:lnTo>
                    <a:lnTo>
                      <a:pt x="17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0033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 bwMode="gray">
            <a:xfrm>
              <a:off x="7221846" y="4824187"/>
              <a:ext cx="1696040" cy="1779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900"/>
                </a:spcBef>
                <a:defRPr/>
              </a:pPr>
              <a:r>
                <a:rPr lang="en-US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US San Francisco Bay Area</a:t>
              </a:r>
              <a:r>
                <a:rPr lang="it-IT" sz="620" spc="-15" dirty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it-IT" sz="620" spc="-15" dirty="0" err="1">
                  <a:solidFill>
                    <a:schemeClr val="bg1"/>
                  </a:solidFill>
                  <a:ea typeface="ＭＳ Ｐゴシック" pitchFamily="34" charset="-128"/>
                </a:rPr>
                <a:t>Chapter</a:t>
              </a:r>
              <a:endParaRPr lang="it-IT" sz="620" spc="-15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49" r:id="rId7"/>
    <p:sldLayoutId id="214748475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Font typeface="Arial" charset="0"/>
        <a:defRPr sz="1500" b="1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174625" indent="-174625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387350" indent="-212725" algn="l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charset="0"/>
        <a:buChar char="–"/>
        <a:defRPr sz="1500" kern="1200">
          <a:solidFill>
            <a:srgbClr val="63666A"/>
          </a:solidFill>
          <a:latin typeface="+mn-lt"/>
          <a:ea typeface="ＭＳ Ｐゴシック" pitchFamily="34" charset="-128"/>
          <a:cs typeface="+mn-cs"/>
        </a:defRPr>
      </a:lvl3pPr>
      <a:lvl4pPr marL="557213" indent="-17145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SzPct val="90000"/>
        <a:buFont typeface="Wingdings" charset="2"/>
        <a:buChar char="§"/>
        <a:defRPr sz="9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769938" indent="-207963" algn="l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SzPct val="100000"/>
        <a:buFont typeface="Arial" charset="0"/>
        <a:buChar char="–"/>
        <a:defRPr sz="900" kern="1200">
          <a:solidFill>
            <a:srgbClr val="63666A"/>
          </a:solidFill>
          <a:latin typeface="+mn-lt"/>
          <a:ea typeface="ＭＳ Ｐゴシック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ustomXml" Target="../ink/ink1.xml"/><Relationship Id="rId5" Type="http://schemas.openxmlformats.org/officeDocument/2006/relationships/image" Target="../media/image3.png"/><Relationship Id="rId6" Type="http://schemas.openxmlformats.org/officeDocument/2006/relationships/customXml" Target="../ink/ink2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customXml" Target="../ink/ink3.xml"/><Relationship Id="rId5" Type="http://schemas.openxmlformats.org/officeDocument/2006/relationships/image" Target="../media/image10.png"/><Relationship Id="rId6" Type="http://schemas.openxmlformats.org/officeDocument/2006/relationships/customXml" Target="../ink/ink4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customXml" Target="../ink/ink5.xml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6.png"/><Relationship Id="rId5" Type="http://schemas.openxmlformats.org/officeDocument/2006/relationships/customXml" Target="../ink/ink7.xml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7175" y="2106613"/>
            <a:ext cx="8682038" cy="128113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George Minardos</a:t>
            </a:r>
          </a:p>
          <a:p>
            <a:pPr>
              <a:defRPr/>
            </a:pPr>
            <a:r>
              <a:rPr lang="en-US" sz="1100" dirty="0" smtClean="0">
                <a:solidFill>
                  <a:schemeClr val="bg1">
                    <a:lumMod val="95000"/>
                  </a:schemeClr>
                </a:solidFill>
              </a:rPr>
              <a:t>CEO .build</a:t>
            </a:r>
            <a:endParaRPr lang="en-US" sz="11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@dotbuild_gtld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13742" y="703871"/>
            <a:ext cx="7924800" cy="1022350"/>
          </a:xfrm>
        </p:spPr>
        <p:txBody>
          <a:bodyPr/>
          <a:lstStyle/>
          <a:p>
            <a:pPr marL="0" indent="0">
              <a:defRPr/>
            </a:pPr>
            <a:r>
              <a:rPr lang="en-US" sz="3900" dirty="0" smtClean="0"/>
              <a:t>IoT | smart buildings smart cities</a:t>
            </a:r>
            <a:endParaRPr lang="en-US" sz="3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47" y="0"/>
            <a:ext cx="5561715" cy="63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0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312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8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0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45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99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0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4620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189" y="181267"/>
            <a:ext cx="1441975" cy="1158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189" y="1699221"/>
            <a:ext cx="1441975" cy="845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189" y="2904338"/>
            <a:ext cx="1441975" cy="84243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 bwMode="gray">
          <a:xfrm>
            <a:off x="345343" y="181267"/>
            <a:ext cx="2521761" cy="578128"/>
          </a:xfrm>
          <a:prstGeom prst="roundRect">
            <a:avLst/>
          </a:prstGeom>
          <a:noFill/>
          <a:ln w="12700" cap="sq">
            <a:solidFill>
              <a:srgbClr val="A0B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 bwMode="gray">
          <a:xfrm>
            <a:off x="2972231" y="181267"/>
            <a:ext cx="2087821" cy="578128"/>
          </a:xfrm>
          <a:prstGeom prst="roundRect">
            <a:avLst/>
          </a:prstGeom>
          <a:noFill/>
          <a:ln w="12700" cap="sq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39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69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06167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633" y="185629"/>
            <a:ext cx="1806553" cy="15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694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413" y="0"/>
            <a:ext cx="74782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4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95" y="0"/>
            <a:ext cx="5561715" cy="63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8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gray">
          <a:xfrm>
            <a:off x="301625" y="596900"/>
            <a:ext cx="6515100" cy="674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82880" rIns="274320" bIns="0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25" b="1" kern="1200">
                <a:solidFill>
                  <a:schemeClr val="bg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mtClean="0">
                <a:ea typeface="ＭＳ Ｐゴシック" charset="-128"/>
              </a:rPr>
              <a:t>Overview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735"/>
            <a:ext cx="7200900" cy="51602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694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25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848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5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00350" cy="5143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/>
              <p14:cNvContentPartPr/>
              <p14:nvPr/>
            </p14:nvContentPartPr>
            <p14:xfrm>
              <a:off x="1972475" y="3450566"/>
              <a:ext cx="3155400" cy="484722"/>
            </p14:xfrm>
          </p:contentPart>
        </mc:Choice>
        <mc:Fallback>
          <p:pic>
            <p:nvPicPr>
              <p:cNvPr id="21" name="Ink 2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8355" y="3426078"/>
                <a:ext cx="3204000" cy="533338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extBox 39"/>
          <p:cNvSpPr txBox="1"/>
          <p:nvPr/>
        </p:nvSpPr>
        <p:spPr bwMode="gray">
          <a:xfrm>
            <a:off x="2457109" y="4031066"/>
            <a:ext cx="237368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George@bmail.build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3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301625" y="596900"/>
            <a:ext cx="6515100" cy="674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82880" rIns="274320" bIns="0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25" b="1" kern="1200">
                <a:solidFill>
                  <a:schemeClr val="bg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5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mtClean="0">
                <a:ea typeface="ＭＳ Ｐゴシック" charset="-128"/>
              </a:rPr>
              <a:t>Overview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85431" cy="51435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 bwMode="gray">
          <a:xfrm>
            <a:off x="1254604" y="199596"/>
            <a:ext cx="4355471" cy="707099"/>
          </a:xfrm>
          <a:prstGeom prst="roundRect">
            <a:avLst/>
          </a:prstGeom>
          <a:noFill/>
          <a:ln w="12700" cap="sq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5" name="Ink 54"/>
              <p14:cNvContentPartPr/>
              <p14:nvPr/>
            </p14:nvContentPartPr>
            <p14:xfrm>
              <a:off x="5189764" y="477469"/>
              <a:ext cx="24840" cy="39600"/>
            </p14:xfrm>
          </p:contentPart>
        </mc:Choice>
        <mc:Fallback>
          <p:pic>
            <p:nvPicPr>
              <p:cNvPr id="55" name="Ink 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8964" y="466669"/>
                <a:ext cx="464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6" name="Ink 55"/>
              <p14:cNvContentPartPr/>
              <p14:nvPr/>
            </p14:nvContentPartPr>
            <p14:xfrm>
              <a:off x="4891317" y="1216490"/>
              <a:ext cx="1777045" cy="297579"/>
            </p14:xfrm>
          </p:contentPart>
        </mc:Choice>
        <mc:Fallback>
          <p:pic>
            <p:nvPicPr>
              <p:cNvPr id="56" name="Ink 5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0516" y="1205695"/>
                <a:ext cx="1798646" cy="31916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776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79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1622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720" y="262974"/>
            <a:ext cx="1773035" cy="14031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5897617" y="1040101"/>
              <a:ext cx="1032840" cy="892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6817" y="1029301"/>
                <a:ext cx="105444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6860257" y="986101"/>
              <a:ext cx="89280" cy="15876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9817" y="975301"/>
                <a:ext cx="110880" cy="180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5720" y="1867903"/>
            <a:ext cx="1773035" cy="11808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5720" y="3275073"/>
            <a:ext cx="1773035" cy="9234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" name="Ink 21"/>
              <p14:cNvContentPartPr/>
              <p14:nvPr/>
            </p14:nvContentPartPr>
            <p14:xfrm>
              <a:off x="812074" y="-136586"/>
              <a:ext cx="5018400" cy="732563"/>
            </p14:xfrm>
          </p:contentPart>
        </mc:Choice>
        <mc:Fallback>
          <p:pic>
            <p:nvPicPr>
              <p:cNvPr id="22" name="Ink 2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7952" y="-147031"/>
                <a:ext cx="5067003" cy="767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21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1" name="Ink 50"/>
              <p14:cNvContentPartPr/>
              <p14:nvPr/>
            </p14:nvContentPartPr>
            <p14:xfrm>
              <a:off x="887144" y="124286"/>
              <a:ext cx="4934693" cy="482760"/>
            </p14:xfrm>
          </p:contentPart>
        </mc:Choice>
        <mc:Fallback>
          <p:pic>
            <p:nvPicPr>
              <p:cNvPr id="51" name="Ink 5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3023" y="100166"/>
                <a:ext cx="4983295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2" name="Ink 51"/>
              <p14:cNvContentPartPr/>
              <p14:nvPr/>
            </p14:nvContentPartPr>
            <p14:xfrm>
              <a:off x="2340113" y="924775"/>
              <a:ext cx="2038320" cy="541800"/>
            </p14:xfrm>
          </p:contentPart>
        </mc:Choice>
        <mc:Fallback>
          <p:pic>
            <p:nvPicPr>
              <p:cNvPr id="52" name="Ink 5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5993" y="900655"/>
                <a:ext cx="2086920" cy="59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4187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185431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574" y="397109"/>
            <a:ext cx="1226997" cy="12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3249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etSociety_template">
  <a:themeElements>
    <a:clrScheme name="ISOC">
      <a:dk1>
        <a:srgbClr val="000000"/>
      </a:dk1>
      <a:lt1>
        <a:srgbClr val="FFFFFF"/>
      </a:lt1>
      <a:dk2>
        <a:srgbClr val="0033A0"/>
      </a:dk2>
      <a:lt2>
        <a:srgbClr val="FFFFFF"/>
      </a:lt2>
      <a:accent1>
        <a:srgbClr val="0033A0"/>
      </a:accent1>
      <a:accent2>
        <a:srgbClr val="009FDF"/>
      </a:accent2>
      <a:accent3>
        <a:srgbClr val="001489"/>
      </a:accent3>
      <a:accent4>
        <a:srgbClr val="485CC7"/>
      </a:accent4>
      <a:accent5>
        <a:srgbClr val="63666A"/>
      </a:accent5>
      <a:accent6>
        <a:srgbClr val="97999B"/>
      </a:accent6>
      <a:hlink>
        <a:srgbClr val="009FDF"/>
      </a:hlink>
      <a:folHlink>
        <a:srgbClr val="97999B"/>
      </a:folHlink>
    </a:clrScheme>
    <a:fontScheme name="ISO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 w="12700" cap="sq">
          <a:noFill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 cap="sq">
          <a:solidFill>
            <a:schemeClr val="tx1"/>
          </a:solidFill>
          <a:miter lim="800000"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>
        <a:spAutoFit/>
      </a:bodyPr>
      <a:lstStyle>
        <a:defPPr>
          <a:lnSpc>
            <a:spcPct val="90000"/>
          </a:lnSpc>
          <a:spcBef>
            <a:spcPts val="1200"/>
          </a:spcBef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8418</TotalTime>
  <Words>51</Words>
  <Application>Microsoft Macintosh PowerPoint</Application>
  <PresentationFormat>On-screen Show (16:9)</PresentationFormat>
  <Paragraphs>14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Wingdings</vt:lpstr>
      <vt:lpstr>Arial</vt:lpstr>
      <vt:lpstr>Calibri</vt:lpstr>
      <vt:lpstr>ＭＳ Ｐゴシック</vt:lpstr>
      <vt:lpstr>InternetSociety_template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Hinge</Company>
  <LinksUpToDate>false</LinksUpToDate>
  <SharedDoc>false</SharedDoc>
  <HyperlinkBase>www.internetsociety.org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Society Presentation Template</dc:title>
  <dc:creator>Juan Plaza</dc:creator>
  <cp:lastModifiedBy/>
  <cp:revision>237</cp:revision>
  <cp:lastPrinted>2013-01-23T20:39:50Z</cp:lastPrinted>
  <dcterms:created xsi:type="dcterms:W3CDTF">2012-12-11T15:22:16Z</dcterms:created>
  <dcterms:modified xsi:type="dcterms:W3CDTF">2016-02-18T15:27:52Z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27-04-2011</vt:lpwstr>
  </property>
</Properties>
</file>